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1614073" y="6831933"/>
            <a:ext cx="47978254" cy="290762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81DDBF-D9CF-A74B-B5B4-E9D37063FC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2928672" y="27668325"/>
            <a:ext cx="6872030" cy="412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3E0DCC-D2CE-A043-B858-E7FD5B62A83A}"/>
              </a:ext>
            </a:extLst>
          </p:cNvPr>
          <p:cNvSpPr txBox="1"/>
          <p:nvPr/>
        </p:nvSpPr>
        <p:spPr>
          <a:xfrm>
            <a:off x="1596506" y="163865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rgbClr val="002F46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rgbClr val="002F46"/>
              </a:solidFill>
              <a:latin typeface="Helvetic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9FBFA9-C06D-5441-8C4C-1BB1987A16CC}"/>
              </a:ext>
            </a:extLst>
          </p:cNvPr>
          <p:cNvSpPr txBox="1"/>
          <p:nvPr/>
        </p:nvSpPr>
        <p:spPr>
          <a:xfrm>
            <a:off x="1596506" y="3970377"/>
            <a:ext cx="37549974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rgbClr val="002F46"/>
                </a:solidFill>
                <a:latin typeface="Helvetica" pitchFamily="2" charset="0"/>
              </a:rPr>
              <a:t>Authors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8E982F8-52C7-2A47-8A95-E800991A38A4}"/>
              </a:ext>
            </a:extLst>
          </p:cNvPr>
          <p:cNvCxnSpPr>
            <a:cxnSpLocks/>
          </p:cNvCxnSpPr>
          <p:nvPr/>
        </p:nvCxnSpPr>
        <p:spPr>
          <a:xfrm>
            <a:off x="14543116" y="8778240"/>
            <a:ext cx="0" cy="178917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F03B7DC-44F8-6047-98C3-9CDB65DA4D66}"/>
              </a:ext>
            </a:extLst>
          </p:cNvPr>
          <p:cNvSpPr txBox="1"/>
          <p:nvPr/>
        </p:nvSpPr>
        <p:spPr>
          <a:xfrm>
            <a:off x="164730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842BC7-8DFC-C240-B35A-DD94E9600A4E}"/>
              </a:ext>
            </a:extLst>
          </p:cNvPr>
          <p:cNvSpPr txBox="1"/>
          <p:nvPr/>
        </p:nvSpPr>
        <p:spPr>
          <a:xfrm>
            <a:off x="17740746" y="11815852"/>
            <a:ext cx="4315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latin typeface="Helvetica" pitchFamily="2" charset="0"/>
              </a:rPr>
              <a:t>Content goes here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Helvetica" pitchFamily="2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712B44-7246-6D40-BCF0-863A135B163A}"/>
              </a:ext>
            </a:extLst>
          </p:cNvPr>
          <p:cNvCxnSpPr>
            <a:cxnSpLocks/>
          </p:cNvCxnSpPr>
          <p:nvPr/>
        </p:nvCxnSpPr>
        <p:spPr>
          <a:xfrm>
            <a:off x="30407956" y="8778240"/>
            <a:ext cx="0" cy="17739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Process 8">
            <a:extLst>
              <a:ext uri="{FF2B5EF4-FFF2-40B4-BE49-F238E27FC236}">
                <a16:creationId xmlns:a16="http://schemas.microsoft.com/office/drawing/2014/main" id="{CAE8BE5F-248E-6344-8D53-E308AC99711C}"/>
              </a:ext>
            </a:extLst>
          </p:cNvPr>
          <p:cNvSpPr/>
          <p:nvPr/>
        </p:nvSpPr>
        <p:spPr>
          <a:xfrm>
            <a:off x="164730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D3FFDD2-03DD-664E-A5B2-14BAB451F7B4}"/>
              </a:ext>
            </a:extLst>
          </p:cNvPr>
          <p:cNvSpPr txBox="1"/>
          <p:nvPr/>
        </p:nvSpPr>
        <p:spPr>
          <a:xfrm>
            <a:off x="333671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8" name="Flowchart: Process 8">
            <a:extLst>
              <a:ext uri="{FF2B5EF4-FFF2-40B4-BE49-F238E27FC236}">
                <a16:creationId xmlns:a16="http://schemas.microsoft.com/office/drawing/2014/main" id="{70C34FCE-B9D6-2E47-AE41-973676A2D30F}"/>
              </a:ext>
            </a:extLst>
          </p:cNvPr>
          <p:cNvSpPr/>
          <p:nvPr/>
        </p:nvSpPr>
        <p:spPr>
          <a:xfrm>
            <a:off x="16826346" y="88094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178A8B-BBBE-7045-A2F2-BF2E9F5D1585}"/>
              </a:ext>
            </a:extLst>
          </p:cNvPr>
          <p:cNvSpPr txBox="1"/>
          <p:nvPr/>
        </p:nvSpPr>
        <p:spPr>
          <a:xfrm>
            <a:off x="18515755" y="92098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22</cp:revision>
  <dcterms:created xsi:type="dcterms:W3CDTF">2019-05-22T14:58:34Z</dcterms:created>
  <dcterms:modified xsi:type="dcterms:W3CDTF">2020-06-29T23:35:13Z</dcterms:modified>
</cp:coreProperties>
</file>