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56" r:id="rId2"/>
  </p:sldIdLst>
  <p:sldSz cx="51206400" cy="32918400"/>
  <p:notesSz cx="6858000" cy="9144000"/>
  <p:defaultTextStyle>
    <a:defPPr>
      <a:defRPr lang="en-US"/>
    </a:defPPr>
    <a:lvl1pPr marL="0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1pPr>
    <a:lvl2pPr marL="2018995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2pPr>
    <a:lvl3pPr marL="4037990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3pPr>
    <a:lvl4pPr marL="6056986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4pPr>
    <a:lvl5pPr marL="8075981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5pPr>
    <a:lvl6pPr marL="10094976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6pPr>
    <a:lvl7pPr marL="12113971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7pPr>
    <a:lvl8pPr marL="14132966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8pPr>
    <a:lvl9pPr marL="16151962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F46"/>
    <a:srgbClr val="4472C4"/>
    <a:srgbClr val="253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25" d="100"/>
          <a:sy n="25" d="100"/>
        </p:scale>
        <p:origin x="13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762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356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2E86174-9DA9-FF4E-A8CC-F31B46C37F02}"/>
              </a:ext>
            </a:extLst>
          </p:cNvPr>
          <p:cNvSpPr/>
          <p:nvPr userDrawn="1"/>
        </p:nvSpPr>
        <p:spPr>
          <a:xfrm>
            <a:off x="1614073" y="6831933"/>
            <a:ext cx="47978254" cy="290762"/>
          </a:xfrm>
          <a:prstGeom prst="rect">
            <a:avLst/>
          </a:prstGeom>
          <a:solidFill>
            <a:srgbClr val="00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81DDBF-D9CF-A74B-B5B4-E9D37063FCF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42928672" y="27668325"/>
            <a:ext cx="6872030" cy="412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571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C5431C9-4B88-2D41-8DC2-289F3906F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2506" y="27134860"/>
            <a:ext cx="3747753" cy="476214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E3E0DCC-D2CE-A043-B858-E7FD5B62A83A}"/>
              </a:ext>
            </a:extLst>
          </p:cNvPr>
          <p:cNvSpPr txBox="1"/>
          <p:nvPr/>
        </p:nvSpPr>
        <p:spPr>
          <a:xfrm>
            <a:off x="1596506" y="1638657"/>
            <a:ext cx="37549974" cy="18817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1500" b="1" i="0" dirty="0">
                <a:solidFill>
                  <a:srgbClr val="002F46"/>
                </a:solidFill>
                <a:latin typeface="Helvetica" pitchFamily="2" charset="0"/>
              </a:rPr>
              <a:t>Title</a:t>
            </a:r>
            <a:endParaRPr lang="en-US" sz="11500" dirty="0">
              <a:solidFill>
                <a:srgbClr val="002F46"/>
              </a:solidFill>
              <a:latin typeface="Helvetica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9FBFA9-C06D-5441-8C4C-1BB1987A16CC}"/>
              </a:ext>
            </a:extLst>
          </p:cNvPr>
          <p:cNvSpPr txBox="1"/>
          <p:nvPr/>
        </p:nvSpPr>
        <p:spPr>
          <a:xfrm>
            <a:off x="1596506" y="3970377"/>
            <a:ext cx="37549974" cy="18817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7200" dirty="0">
                <a:solidFill>
                  <a:srgbClr val="002F46"/>
                </a:solidFill>
                <a:latin typeface="Helvetica" pitchFamily="2" charset="0"/>
              </a:rPr>
              <a:t>Authors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8E982F8-52C7-2A47-8A95-E800991A38A4}"/>
              </a:ext>
            </a:extLst>
          </p:cNvPr>
          <p:cNvCxnSpPr>
            <a:cxnSpLocks/>
          </p:cNvCxnSpPr>
          <p:nvPr/>
        </p:nvCxnSpPr>
        <p:spPr>
          <a:xfrm>
            <a:off x="14543116" y="8778240"/>
            <a:ext cx="0" cy="178917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F03B7DC-44F8-6047-98C3-9CDB65DA4D66}"/>
              </a:ext>
            </a:extLst>
          </p:cNvPr>
          <p:cNvSpPr txBox="1"/>
          <p:nvPr/>
        </p:nvSpPr>
        <p:spPr>
          <a:xfrm>
            <a:off x="1647306" y="11815852"/>
            <a:ext cx="4315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Content goes here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842BC7-8DFC-C240-B35A-DD94E9600A4E}"/>
              </a:ext>
            </a:extLst>
          </p:cNvPr>
          <p:cNvSpPr txBox="1"/>
          <p:nvPr/>
        </p:nvSpPr>
        <p:spPr>
          <a:xfrm>
            <a:off x="17740746" y="11815852"/>
            <a:ext cx="4315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Content goes here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" pitchFamily="2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0712B44-7246-6D40-BCF0-863A135B163A}"/>
              </a:ext>
            </a:extLst>
          </p:cNvPr>
          <p:cNvCxnSpPr>
            <a:cxnSpLocks/>
          </p:cNvCxnSpPr>
          <p:nvPr/>
        </p:nvCxnSpPr>
        <p:spPr>
          <a:xfrm>
            <a:off x="30407956" y="8778240"/>
            <a:ext cx="0" cy="177393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Flowchart: Process 8">
            <a:extLst>
              <a:ext uri="{FF2B5EF4-FFF2-40B4-BE49-F238E27FC236}">
                <a16:creationId xmlns:a16="http://schemas.microsoft.com/office/drawing/2014/main" id="{CAE8BE5F-248E-6344-8D53-E308AC99711C}"/>
              </a:ext>
            </a:extLst>
          </p:cNvPr>
          <p:cNvSpPr/>
          <p:nvPr/>
        </p:nvSpPr>
        <p:spPr>
          <a:xfrm>
            <a:off x="1647306" y="8809419"/>
            <a:ext cx="11111732" cy="1690376"/>
          </a:xfrm>
          <a:prstGeom prst="flowChartProcess">
            <a:avLst/>
          </a:prstGeom>
          <a:solidFill>
            <a:srgbClr val="0077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D3FFDD2-03DD-664E-A5B2-14BAB451F7B4}"/>
              </a:ext>
            </a:extLst>
          </p:cNvPr>
          <p:cNvSpPr txBox="1"/>
          <p:nvPr/>
        </p:nvSpPr>
        <p:spPr>
          <a:xfrm>
            <a:off x="3336715" y="9209812"/>
            <a:ext cx="77329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i="0" spc="300" dirty="0">
                <a:solidFill>
                  <a:schemeClr val="bg1"/>
                </a:solidFill>
                <a:latin typeface="Helvetica" pitchFamily="2" charset="0"/>
              </a:rPr>
              <a:t>HEADING</a:t>
            </a:r>
            <a:endParaRPr lang="en-US" sz="6000" spc="3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8" name="Flowchart: Process 8">
            <a:extLst>
              <a:ext uri="{FF2B5EF4-FFF2-40B4-BE49-F238E27FC236}">
                <a16:creationId xmlns:a16="http://schemas.microsoft.com/office/drawing/2014/main" id="{70C34FCE-B9D6-2E47-AE41-973676A2D30F}"/>
              </a:ext>
            </a:extLst>
          </p:cNvPr>
          <p:cNvSpPr/>
          <p:nvPr/>
        </p:nvSpPr>
        <p:spPr>
          <a:xfrm>
            <a:off x="16826346" y="8809419"/>
            <a:ext cx="11111732" cy="1690376"/>
          </a:xfrm>
          <a:prstGeom prst="flowChartProcess">
            <a:avLst/>
          </a:prstGeom>
          <a:solidFill>
            <a:srgbClr val="0077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B178A8B-BBBE-7045-A2F2-BF2E9F5D1585}"/>
              </a:ext>
            </a:extLst>
          </p:cNvPr>
          <p:cNvSpPr txBox="1"/>
          <p:nvPr/>
        </p:nvSpPr>
        <p:spPr>
          <a:xfrm>
            <a:off x="18515755" y="9209812"/>
            <a:ext cx="77329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i="0" spc="300" dirty="0">
                <a:solidFill>
                  <a:schemeClr val="bg1"/>
                </a:solidFill>
                <a:latin typeface="Helvetica" pitchFamily="2" charset="0"/>
              </a:rPr>
              <a:t>HEADING</a:t>
            </a:r>
            <a:endParaRPr lang="en-US" sz="6000" spc="300" dirty="0">
              <a:solidFill>
                <a:schemeClr val="bg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14448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10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Rosales, Marco</dc:creator>
  <cp:lastModifiedBy>Guillermo Gomez</cp:lastModifiedBy>
  <cp:revision>22</cp:revision>
  <dcterms:created xsi:type="dcterms:W3CDTF">2019-05-22T14:58:34Z</dcterms:created>
  <dcterms:modified xsi:type="dcterms:W3CDTF">2020-06-29T23:35:13Z</dcterms:modified>
</cp:coreProperties>
</file>