
<file path=[Content_Types].xml><?xml version="1.0" encoding="utf-8"?>
<Types xmlns="http://schemas.openxmlformats.org/package/2006/content-types">
  <Default Extension="emf" ContentType="image/x-emf"/>
  <Default Extension="gif" ContentType="image/gif"/>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3.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 id="2147483648" r:id="rId5"/>
    <p:sldMasterId id="2147483713" r:id="rId6"/>
  </p:sldMasterIdLst>
  <p:notesMasterIdLst>
    <p:notesMasterId r:id="rId29"/>
  </p:notesMasterIdLst>
  <p:handoutMasterIdLst>
    <p:handoutMasterId r:id="rId30"/>
  </p:handoutMasterIdLst>
  <p:sldIdLst>
    <p:sldId id="291" r:id="rId7"/>
    <p:sldId id="292" r:id="rId8"/>
    <p:sldId id="293" r:id="rId9"/>
    <p:sldId id="259" r:id="rId10"/>
    <p:sldId id="322" r:id="rId11"/>
    <p:sldId id="260" r:id="rId12"/>
    <p:sldId id="294" r:id="rId13"/>
    <p:sldId id="314" r:id="rId14"/>
    <p:sldId id="262" r:id="rId15"/>
    <p:sldId id="323" r:id="rId16"/>
    <p:sldId id="324" r:id="rId17"/>
    <p:sldId id="320" r:id="rId18"/>
    <p:sldId id="326" r:id="rId19"/>
    <p:sldId id="325" r:id="rId20"/>
    <p:sldId id="302" r:id="rId21"/>
    <p:sldId id="290" r:id="rId22"/>
    <p:sldId id="266" r:id="rId23"/>
    <p:sldId id="277" r:id="rId24"/>
    <p:sldId id="275" r:id="rId25"/>
    <p:sldId id="278" r:id="rId26"/>
    <p:sldId id="312" r:id="rId27"/>
    <p:sldId id="271" r:id="rId2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09EAE"/>
    <a:srgbClr val="84BD00"/>
    <a:srgbClr val="253746"/>
    <a:srgbClr val="646464"/>
    <a:srgbClr val="16764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45213" autoAdjust="0"/>
  </p:normalViewPr>
  <p:slideViewPr>
    <p:cSldViewPr snapToGrid="0">
      <p:cViewPr varScale="1">
        <p:scale>
          <a:sx n="28" d="100"/>
          <a:sy n="28" d="100"/>
        </p:scale>
        <p:origin x="2136" y="36"/>
      </p:cViewPr>
      <p:guideLst>
        <p:guide orient="horz" pos="2160"/>
        <p:guide pos="3840"/>
      </p:guideLst>
    </p:cSldViewPr>
  </p:slideViewPr>
  <p:notesTextViewPr>
    <p:cViewPr>
      <p:scale>
        <a:sx n="1" d="1"/>
        <a:sy n="1" d="1"/>
      </p:scale>
      <p:origin x="0" y="0"/>
    </p:cViewPr>
  </p:notesTextViewPr>
  <p:notesViewPr>
    <p:cSldViewPr snapToGrid="0">
      <p:cViewPr varScale="1">
        <p:scale>
          <a:sx n="51" d="100"/>
          <a:sy n="51" d="100"/>
        </p:scale>
        <p:origin x="2692" y="-984"/>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 Type="http://schemas.openxmlformats.org/officeDocument/2006/relationships/customXml" Target="../customXml/item3.xml"/><Relationship Id="rId21" Type="http://schemas.openxmlformats.org/officeDocument/2006/relationships/slide" Target="slides/slide15.xml"/><Relationship Id="rId34" Type="http://schemas.openxmlformats.org/officeDocument/2006/relationships/tableStyles" Target="tableStyles.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viewProps" Target="viewProps.xml"/><Relationship Id="rId5" Type="http://schemas.openxmlformats.org/officeDocument/2006/relationships/slideMaster" Target="slideMasters/slideMaster2.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handoutMaster" Target="handoutMasters/handoutMaster1.xml"/><Relationship Id="rId8" Type="http://schemas.openxmlformats.org/officeDocument/2006/relationships/slide" Target="slides/slide2.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A5FE308-20A9-344F-A1BC-0AE136EFC6CF}" type="doc">
      <dgm:prSet loTypeId="urn:microsoft.com/office/officeart/2005/8/layout/cycle4" loCatId="" qsTypeId="urn:microsoft.com/office/officeart/2005/8/quickstyle/simple1" qsCatId="simple" csTypeId="urn:microsoft.com/office/officeart/2005/8/colors/accent1_2" csCatId="accent1" phldr="1"/>
      <dgm:spPr/>
      <dgm:t>
        <a:bodyPr/>
        <a:lstStyle/>
        <a:p>
          <a:endParaRPr lang="en-US"/>
        </a:p>
      </dgm:t>
    </dgm:pt>
    <dgm:pt modelId="{4A6DE854-8C39-6640-BE13-042D0650949C}">
      <dgm:prSet phldrT="[Text]"/>
      <dgm:spPr>
        <a:solidFill>
          <a:srgbClr val="253746"/>
        </a:solidFill>
      </dgm:spPr>
      <dgm:t>
        <a:bodyPr/>
        <a:lstStyle/>
        <a:p>
          <a:r>
            <a:rPr lang="en-US" dirty="0"/>
            <a:t> </a:t>
          </a:r>
        </a:p>
      </dgm:t>
    </dgm:pt>
    <dgm:pt modelId="{75A53093-CFF7-E545-97DE-0B68989B6EA5}" type="sibTrans" cxnId="{70236478-B9DD-6249-94A7-52E4D413AF17}">
      <dgm:prSet/>
      <dgm:spPr/>
      <dgm:t>
        <a:bodyPr/>
        <a:lstStyle/>
        <a:p>
          <a:endParaRPr lang="en-US"/>
        </a:p>
      </dgm:t>
    </dgm:pt>
    <dgm:pt modelId="{39B9B504-B792-1241-AACC-177E159C788F}" type="parTrans" cxnId="{70236478-B9DD-6249-94A7-52E4D413AF17}">
      <dgm:prSet/>
      <dgm:spPr/>
      <dgm:t>
        <a:bodyPr/>
        <a:lstStyle/>
        <a:p>
          <a:endParaRPr lang="en-US"/>
        </a:p>
      </dgm:t>
    </dgm:pt>
    <dgm:pt modelId="{0A84AD7F-BF07-6348-ACEE-70B160B45DAD}" type="pres">
      <dgm:prSet presAssocID="{1A5FE308-20A9-344F-A1BC-0AE136EFC6CF}" presName="cycleMatrixDiagram" presStyleCnt="0">
        <dgm:presLayoutVars>
          <dgm:chMax val="1"/>
          <dgm:dir/>
          <dgm:animLvl val="lvl"/>
          <dgm:resizeHandles val="exact"/>
        </dgm:presLayoutVars>
      </dgm:prSet>
      <dgm:spPr/>
    </dgm:pt>
    <dgm:pt modelId="{A234A749-3000-524E-BA9B-94684634CD80}" type="pres">
      <dgm:prSet presAssocID="{1A5FE308-20A9-344F-A1BC-0AE136EFC6CF}" presName="children" presStyleCnt="0"/>
      <dgm:spPr/>
    </dgm:pt>
    <dgm:pt modelId="{2D111D0E-CDB6-D240-809F-FFA9263B0421}" type="pres">
      <dgm:prSet presAssocID="{1A5FE308-20A9-344F-A1BC-0AE136EFC6CF}" presName="childPlaceholder" presStyleCnt="0"/>
      <dgm:spPr/>
    </dgm:pt>
    <dgm:pt modelId="{D69D9073-5C2A-8E40-87F1-4584C0AF1AB0}" type="pres">
      <dgm:prSet presAssocID="{1A5FE308-20A9-344F-A1BC-0AE136EFC6CF}" presName="circle" presStyleCnt="0"/>
      <dgm:spPr/>
    </dgm:pt>
    <dgm:pt modelId="{C0CEAF05-0C7E-3741-9E50-278092C02C08}" type="pres">
      <dgm:prSet presAssocID="{1A5FE308-20A9-344F-A1BC-0AE136EFC6CF}" presName="quadrant1" presStyleLbl="node1" presStyleIdx="0" presStyleCnt="4">
        <dgm:presLayoutVars>
          <dgm:chMax val="1"/>
          <dgm:bulletEnabled val="1"/>
        </dgm:presLayoutVars>
      </dgm:prSet>
      <dgm:spPr/>
    </dgm:pt>
    <dgm:pt modelId="{9099E8D4-86EA-1740-82E3-2739C82DC22A}" type="pres">
      <dgm:prSet presAssocID="{1A5FE308-20A9-344F-A1BC-0AE136EFC6CF}" presName="quadrant2" presStyleLbl="node1" presStyleIdx="1" presStyleCnt="4">
        <dgm:presLayoutVars>
          <dgm:chMax val="1"/>
          <dgm:bulletEnabled val="1"/>
        </dgm:presLayoutVars>
      </dgm:prSet>
      <dgm:spPr>
        <a:solidFill>
          <a:srgbClr val="253746"/>
        </a:solidFill>
      </dgm:spPr>
    </dgm:pt>
    <dgm:pt modelId="{21467ABD-5A1C-1149-A70F-F0E44B903669}" type="pres">
      <dgm:prSet presAssocID="{1A5FE308-20A9-344F-A1BC-0AE136EFC6CF}" presName="quadrant3" presStyleLbl="node1" presStyleIdx="2" presStyleCnt="4">
        <dgm:presLayoutVars>
          <dgm:chMax val="1"/>
          <dgm:bulletEnabled val="1"/>
        </dgm:presLayoutVars>
      </dgm:prSet>
      <dgm:spPr>
        <a:solidFill>
          <a:srgbClr val="253746"/>
        </a:solidFill>
      </dgm:spPr>
    </dgm:pt>
    <dgm:pt modelId="{99DF08C2-1153-174C-B659-AC6C0C0096AC}" type="pres">
      <dgm:prSet presAssocID="{1A5FE308-20A9-344F-A1BC-0AE136EFC6CF}" presName="quadrant4" presStyleLbl="node1" presStyleIdx="3" presStyleCnt="4">
        <dgm:presLayoutVars>
          <dgm:chMax val="1"/>
          <dgm:bulletEnabled val="1"/>
        </dgm:presLayoutVars>
      </dgm:prSet>
      <dgm:spPr>
        <a:solidFill>
          <a:srgbClr val="253746"/>
        </a:solidFill>
      </dgm:spPr>
    </dgm:pt>
    <dgm:pt modelId="{E739DD90-8875-B14F-8999-A400D328BF90}" type="pres">
      <dgm:prSet presAssocID="{1A5FE308-20A9-344F-A1BC-0AE136EFC6CF}" presName="quadrantPlaceholder" presStyleCnt="0"/>
      <dgm:spPr/>
    </dgm:pt>
    <dgm:pt modelId="{49D79FB9-5C4F-E248-9B0C-572352FC3BF2}" type="pres">
      <dgm:prSet presAssocID="{1A5FE308-20A9-344F-A1BC-0AE136EFC6CF}" presName="center1" presStyleLbl="fgShp" presStyleIdx="0" presStyleCnt="2"/>
      <dgm:spPr/>
    </dgm:pt>
    <dgm:pt modelId="{6444D12B-994E-4A4A-B8F0-86AF2C90BF32}" type="pres">
      <dgm:prSet presAssocID="{1A5FE308-20A9-344F-A1BC-0AE136EFC6CF}" presName="center2" presStyleLbl="fgShp" presStyleIdx="1" presStyleCnt="2"/>
      <dgm:spPr/>
    </dgm:pt>
  </dgm:ptLst>
  <dgm:cxnLst>
    <dgm:cxn modelId="{FBE1BE26-79F4-2F4A-83E5-991FB3F6DE35}" type="presOf" srcId="{1A5FE308-20A9-344F-A1BC-0AE136EFC6CF}" destId="{0A84AD7F-BF07-6348-ACEE-70B160B45DAD}" srcOrd="0" destOrd="0" presId="urn:microsoft.com/office/officeart/2005/8/layout/cycle4"/>
    <dgm:cxn modelId="{70236478-B9DD-6249-94A7-52E4D413AF17}" srcId="{1A5FE308-20A9-344F-A1BC-0AE136EFC6CF}" destId="{4A6DE854-8C39-6640-BE13-042D0650949C}" srcOrd="0" destOrd="0" parTransId="{39B9B504-B792-1241-AACC-177E159C788F}" sibTransId="{75A53093-CFF7-E545-97DE-0B68989B6EA5}"/>
    <dgm:cxn modelId="{12FE6F9B-F346-AF4C-910C-EB7E137FF581}" type="presOf" srcId="{4A6DE854-8C39-6640-BE13-042D0650949C}" destId="{C0CEAF05-0C7E-3741-9E50-278092C02C08}" srcOrd="0" destOrd="0" presId="urn:microsoft.com/office/officeart/2005/8/layout/cycle4"/>
    <dgm:cxn modelId="{02CFF23A-128B-B048-AA1A-3A5F1999DD88}" type="presParOf" srcId="{0A84AD7F-BF07-6348-ACEE-70B160B45DAD}" destId="{A234A749-3000-524E-BA9B-94684634CD80}" srcOrd="0" destOrd="0" presId="urn:microsoft.com/office/officeart/2005/8/layout/cycle4"/>
    <dgm:cxn modelId="{062D25D6-5B09-2246-BF56-C8D7030D7D85}" type="presParOf" srcId="{A234A749-3000-524E-BA9B-94684634CD80}" destId="{2D111D0E-CDB6-D240-809F-FFA9263B0421}" srcOrd="0" destOrd="0" presId="urn:microsoft.com/office/officeart/2005/8/layout/cycle4"/>
    <dgm:cxn modelId="{23F38F09-A485-A842-8E68-EAB8D02A1D9E}" type="presParOf" srcId="{0A84AD7F-BF07-6348-ACEE-70B160B45DAD}" destId="{D69D9073-5C2A-8E40-87F1-4584C0AF1AB0}" srcOrd="1" destOrd="0" presId="urn:microsoft.com/office/officeart/2005/8/layout/cycle4"/>
    <dgm:cxn modelId="{BE034A64-579C-6244-B16D-C7510B9D9D05}" type="presParOf" srcId="{D69D9073-5C2A-8E40-87F1-4584C0AF1AB0}" destId="{C0CEAF05-0C7E-3741-9E50-278092C02C08}" srcOrd="0" destOrd="0" presId="urn:microsoft.com/office/officeart/2005/8/layout/cycle4"/>
    <dgm:cxn modelId="{7D89CD30-A380-4340-A50F-FDCE726F103C}" type="presParOf" srcId="{D69D9073-5C2A-8E40-87F1-4584C0AF1AB0}" destId="{9099E8D4-86EA-1740-82E3-2739C82DC22A}" srcOrd="1" destOrd="0" presId="urn:microsoft.com/office/officeart/2005/8/layout/cycle4"/>
    <dgm:cxn modelId="{680461F3-D2E3-E44F-952E-419B4D429B7D}" type="presParOf" srcId="{D69D9073-5C2A-8E40-87F1-4584C0AF1AB0}" destId="{21467ABD-5A1C-1149-A70F-F0E44B903669}" srcOrd="2" destOrd="0" presId="urn:microsoft.com/office/officeart/2005/8/layout/cycle4"/>
    <dgm:cxn modelId="{71CC316D-1EF5-0546-967E-BDDCB1A1E97A}" type="presParOf" srcId="{D69D9073-5C2A-8E40-87F1-4584C0AF1AB0}" destId="{99DF08C2-1153-174C-B659-AC6C0C0096AC}" srcOrd="3" destOrd="0" presId="urn:microsoft.com/office/officeart/2005/8/layout/cycle4"/>
    <dgm:cxn modelId="{B32A523F-424C-7847-84F0-1C412EAC5965}" type="presParOf" srcId="{D69D9073-5C2A-8E40-87F1-4584C0AF1AB0}" destId="{E739DD90-8875-B14F-8999-A400D328BF90}" srcOrd="4" destOrd="0" presId="urn:microsoft.com/office/officeart/2005/8/layout/cycle4"/>
    <dgm:cxn modelId="{88C01FEE-467F-2F4A-AD98-EF34B5CC5D97}" type="presParOf" srcId="{0A84AD7F-BF07-6348-ACEE-70B160B45DAD}" destId="{49D79FB9-5C4F-E248-9B0C-572352FC3BF2}" srcOrd="2" destOrd="0" presId="urn:microsoft.com/office/officeart/2005/8/layout/cycle4"/>
    <dgm:cxn modelId="{2A5C8D6F-4358-0D4D-908E-00A56302FD1F}" type="presParOf" srcId="{0A84AD7F-BF07-6348-ACEE-70B160B45DAD}" destId="{6444D12B-994E-4A4A-B8F0-86AF2C90BF32}" srcOrd="3" destOrd="0" presId="urn:microsoft.com/office/officeart/2005/8/layout/cycle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1A5FE308-20A9-344F-A1BC-0AE136EFC6CF}" type="doc">
      <dgm:prSet loTypeId="urn:microsoft.com/office/officeart/2005/8/layout/cycle4" loCatId="" qsTypeId="urn:microsoft.com/office/officeart/2005/8/quickstyle/simple1" qsCatId="simple" csTypeId="urn:microsoft.com/office/officeart/2005/8/colors/accent1_2" csCatId="accent1" phldr="1"/>
      <dgm:spPr/>
      <dgm:t>
        <a:bodyPr/>
        <a:lstStyle/>
        <a:p>
          <a:endParaRPr lang="en-US"/>
        </a:p>
      </dgm:t>
    </dgm:pt>
    <dgm:pt modelId="{4A6DE854-8C39-6640-BE13-042D0650949C}">
      <dgm:prSet phldrT="[Text]"/>
      <dgm:spPr>
        <a:solidFill>
          <a:srgbClr val="253746"/>
        </a:solidFill>
      </dgm:spPr>
      <dgm:t>
        <a:bodyPr/>
        <a:lstStyle/>
        <a:p>
          <a:r>
            <a:rPr lang="en-US" dirty="0"/>
            <a:t> </a:t>
          </a:r>
        </a:p>
      </dgm:t>
    </dgm:pt>
    <dgm:pt modelId="{75A53093-CFF7-E545-97DE-0B68989B6EA5}" type="sibTrans" cxnId="{70236478-B9DD-6249-94A7-52E4D413AF17}">
      <dgm:prSet/>
      <dgm:spPr/>
      <dgm:t>
        <a:bodyPr/>
        <a:lstStyle/>
        <a:p>
          <a:endParaRPr lang="en-US"/>
        </a:p>
      </dgm:t>
    </dgm:pt>
    <dgm:pt modelId="{39B9B504-B792-1241-AACC-177E159C788F}" type="parTrans" cxnId="{70236478-B9DD-6249-94A7-52E4D413AF17}">
      <dgm:prSet/>
      <dgm:spPr/>
      <dgm:t>
        <a:bodyPr/>
        <a:lstStyle/>
        <a:p>
          <a:endParaRPr lang="en-US"/>
        </a:p>
      </dgm:t>
    </dgm:pt>
    <dgm:pt modelId="{0A84AD7F-BF07-6348-ACEE-70B160B45DAD}" type="pres">
      <dgm:prSet presAssocID="{1A5FE308-20A9-344F-A1BC-0AE136EFC6CF}" presName="cycleMatrixDiagram" presStyleCnt="0">
        <dgm:presLayoutVars>
          <dgm:chMax val="1"/>
          <dgm:dir/>
          <dgm:animLvl val="lvl"/>
          <dgm:resizeHandles val="exact"/>
        </dgm:presLayoutVars>
      </dgm:prSet>
      <dgm:spPr/>
    </dgm:pt>
    <dgm:pt modelId="{A234A749-3000-524E-BA9B-94684634CD80}" type="pres">
      <dgm:prSet presAssocID="{1A5FE308-20A9-344F-A1BC-0AE136EFC6CF}" presName="children" presStyleCnt="0"/>
      <dgm:spPr/>
    </dgm:pt>
    <dgm:pt modelId="{2D111D0E-CDB6-D240-809F-FFA9263B0421}" type="pres">
      <dgm:prSet presAssocID="{1A5FE308-20A9-344F-A1BC-0AE136EFC6CF}" presName="childPlaceholder" presStyleCnt="0"/>
      <dgm:spPr/>
    </dgm:pt>
    <dgm:pt modelId="{D69D9073-5C2A-8E40-87F1-4584C0AF1AB0}" type="pres">
      <dgm:prSet presAssocID="{1A5FE308-20A9-344F-A1BC-0AE136EFC6CF}" presName="circle" presStyleCnt="0"/>
      <dgm:spPr/>
    </dgm:pt>
    <dgm:pt modelId="{C0CEAF05-0C7E-3741-9E50-278092C02C08}" type="pres">
      <dgm:prSet presAssocID="{1A5FE308-20A9-344F-A1BC-0AE136EFC6CF}" presName="quadrant1" presStyleLbl="node1" presStyleIdx="0" presStyleCnt="4">
        <dgm:presLayoutVars>
          <dgm:chMax val="1"/>
          <dgm:bulletEnabled val="1"/>
        </dgm:presLayoutVars>
      </dgm:prSet>
      <dgm:spPr/>
    </dgm:pt>
    <dgm:pt modelId="{9099E8D4-86EA-1740-82E3-2739C82DC22A}" type="pres">
      <dgm:prSet presAssocID="{1A5FE308-20A9-344F-A1BC-0AE136EFC6CF}" presName="quadrant2" presStyleLbl="node1" presStyleIdx="1" presStyleCnt="4">
        <dgm:presLayoutVars>
          <dgm:chMax val="1"/>
          <dgm:bulletEnabled val="1"/>
        </dgm:presLayoutVars>
      </dgm:prSet>
      <dgm:spPr>
        <a:solidFill>
          <a:srgbClr val="253746"/>
        </a:solidFill>
      </dgm:spPr>
    </dgm:pt>
    <dgm:pt modelId="{21467ABD-5A1C-1149-A70F-F0E44B903669}" type="pres">
      <dgm:prSet presAssocID="{1A5FE308-20A9-344F-A1BC-0AE136EFC6CF}" presName="quadrant3" presStyleLbl="node1" presStyleIdx="2" presStyleCnt="4">
        <dgm:presLayoutVars>
          <dgm:chMax val="1"/>
          <dgm:bulletEnabled val="1"/>
        </dgm:presLayoutVars>
      </dgm:prSet>
      <dgm:spPr>
        <a:solidFill>
          <a:srgbClr val="253746"/>
        </a:solidFill>
      </dgm:spPr>
    </dgm:pt>
    <dgm:pt modelId="{99DF08C2-1153-174C-B659-AC6C0C0096AC}" type="pres">
      <dgm:prSet presAssocID="{1A5FE308-20A9-344F-A1BC-0AE136EFC6CF}" presName="quadrant4" presStyleLbl="node1" presStyleIdx="3" presStyleCnt="4">
        <dgm:presLayoutVars>
          <dgm:chMax val="1"/>
          <dgm:bulletEnabled val="1"/>
        </dgm:presLayoutVars>
      </dgm:prSet>
      <dgm:spPr>
        <a:solidFill>
          <a:srgbClr val="253746"/>
        </a:solidFill>
      </dgm:spPr>
    </dgm:pt>
    <dgm:pt modelId="{E739DD90-8875-B14F-8999-A400D328BF90}" type="pres">
      <dgm:prSet presAssocID="{1A5FE308-20A9-344F-A1BC-0AE136EFC6CF}" presName="quadrantPlaceholder" presStyleCnt="0"/>
      <dgm:spPr/>
    </dgm:pt>
    <dgm:pt modelId="{49D79FB9-5C4F-E248-9B0C-572352FC3BF2}" type="pres">
      <dgm:prSet presAssocID="{1A5FE308-20A9-344F-A1BC-0AE136EFC6CF}" presName="center1" presStyleLbl="fgShp" presStyleIdx="0" presStyleCnt="2"/>
      <dgm:spPr/>
    </dgm:pt>
    <dgm:pt modelId="{6444D12B-994E-4A4A-B8F0-86AF2C90BF32}" type="pres">
      <dgm:prSet presAssocID="{1A5FE308-20A9-344F-A1BC-0AE136EFC6CF}" presName="center2" presStyleLbl="fgShp" presStyleIdx="1" presStyleCnt="2"/>
      <dgm:spPr/>
    </dgm:pt>
  </dgm:ptLst>
  <dgm:cxnLst>
    <dgm:cxn modelId="{FBE1BE26-79F4-2F4A-83E5-991FB3F6DE35}" type="presOf" srcId="{1A5FE308-20A9-344F-A1BC-0AE136EFC6CF}" destId="{0A84AD7F-BF07-6348-ACEE-70B160B45DAD}" srcOrd="0" destOrd="0" presId="urn:microsoft.com/office/officeart/2005/8/layout/cycle4"/>
    <dgm:cxn modelId="{70236478-B9DD-6249-94A7-52E4D413AF17}" srcId="{1A5FE308-20A9-344F-A1BC-0AE136EFC6CF}" destId="{4A6DE854-8C39-6640-BE13-042D0650949C}" srcOrd="0" destOrd="0" parTransId="{39B9B504-B792-1241-AACC-177E159C788F}" sibTransId="{75A53093-CFF7-E545-97DE-0B68989B6EA5}"/>
    <dgm:cxn modelId="{12FE6F9B-F346-AF4C-910C-EB7E137FF581}" type="presOf" srcId="{4A6DE854-8C39-6640-BE13-042D0650949C}" destId="{C0CEAF05-0C7E-3741-9E50-278092C02C08}" srcOrd="0" destOrd="0" presId="urn:microsoft.com/office/officeart/2005/8/layout/cycle4"/>
    <dgm:cxn modelId="{02CFF23A-128B-B048-AA1A-3A5F1999DD88}" type="presParOf" srcId="{0A84AD7F-BF07-6348-ACEE-70B160B45DAD}" destId="{A234A749-3000-524E-BA9B-94684634CD80}" srcOrd="0" destOrd="0" presId="urn:microsoft.com/office/officeart/2005/8/layout/cycle4"/>
    <dgm:cxn modelId="{062D25D6-5B09-2246-BF56-C8D7030D7D85}" type="presParOf" srcId="{A234A749-3000-524E-BA9B-94684634CD80}" destId="{2D111D0E-CDB6-D240-809F-FFA9263B0421}" srcOrd="0" destOrd="0" presId="urn:microsoft.com/office/officeart/2005/8/layout/cycle4"/>
    <dgm:cxn modelId="{23F38F09-A485-A842-8E68-EAB8D02A1D9E}" type="presParOf" srcId="{0A84AD7F-BF07-6348-ACEE-70B160B45DAD}" destId="{D69D9073-5C2A-8E40-87F1-4584C0AF1AB0}" srcOrd="1" destOrd="0" presId="urn:microsoft.com/office/officeart/2005/8/layout/cycle4"/>
    <dgm:cxn modelId="{BE034A64-579C-6244-B16D-C7510B9D9D05}" type="presParOf" srcId="{D69D9073-5C2A-8E40-87F1-4584C0AF1AB0}" destId="{C0CEAF05-0C7E-3741-9E50-278092C02C08}" srcOrd="0" destOrd="0" presId="urn:microsoft.com/office/officeart/2005/8/layout/cycle4"/>
    <dgm:cxn modelId="{7D89CD30-A380-4340-A50F-FDCE726F103C}" type="presParOf" srcId="{D69D9073-5C2A-8E40-87F1-4584C0AF1AB0}" destId="{9099E8D4-86EA-1740-82E3-2739C82DC22A}" srcOrd="1" destOrd="0" presId="urn:microsoft.com/office/officeart/2005/8/layout/cycle4"/>
    <dgm:cxn modelId="{680461F3-D2E3-E44F-952E-419B4D429B7D}" type="presParOf" srcId="{D69D9073-5C2A-8E40-87F1-4584C0AF1AB0}" destId="{21467ABD-5A1C-1149-A70F-F0E44B903669}" srcOrd="2" destOrd="0" presId="urn:microsoft.com/office/officeart/2005/8/layout/cycle4"/>
    <dgm:cxn modelId="{71CC316D-1EF5-0546-967E-BDDCB1A1E97A}" type="presParOf" srcId="{D69D9073-5C2A-8E40-87F1-4584C0AF1AB0}" destId="{99DF08C2-1153-174C-B659-AC6C0C0096AC}" srcOrd="3" destOrd="0" presId="urn:microsoft.com/office/officeart/2005/8/layout/cycle4"/>
    <dgm:cxn modelId="{B32A523F-424C-7847-84F0-1C412EAC5965}" type="presParOf" srcId="{D69D9073-5C2A-8E40-87F1-4584C0AF1AB0}" destId="{E739DD90-8875-B14F-8999-A400D328BF90}" srcOrd="4" destOrd="0" presId="urn:microsoft.com/office/officeart/2005/8/layout/cycle4"/>
    <dgm:cxn modelId="{88C01FEE-467F-2F4A-AD98-EF34B5CC5D97}" type="presParOf" srcId="{0A84AD7F-BF07-6348-ACEE-70B160B45DAD}" destId="{49D79FB9-5C4F-E248-9B0C-572352FC3BF2}" srcOrd="2" destOrd="0" presId="urn:microsoft.com/office/officeart/2005/8/layout/cycle4"/>
    <dgm:cxn modelId="{2A5C8D6F-4358-0D4D-908E-00A56302FD1F}" type="presParOf" srcId="{0A84AD7F-BF07-6348-ACEE-70B160B45DAD}" destId="{6444D12B-994E-4A4A-B8F0-86AF2C90BF32}" srcOrd="3" destOrd="0" presId="urn:microsoft.com/office/officeart/2005/8/layout/cycle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3DD98A3C-F3DE-4D79-8E9F-9890B46DB6A6}" type="doc">
      <dgm:prSet loTypeId="urn:microsoft.com/office/officeart/2009/layout/CircleArrowProcess" loCatId="cycle" qsTypeId="urn:microsoft.com/office/officeart/2005/8/quickstyle/simple1" qsCatId="simple" csTypeId="urn:microsoft.com/office/officeart/2005/8/colors/accent1_2" csCatId="accent1" phldr="1"/>
      <dgm:spPr/>
      <dgm:t>
        <a:bodyPr/>
        <a:lstStyle/>
        <a:p>
          <a:endParaRPr lang="en-US"/>
        </a:p>
      </dgm:t>
    </dgm:pt>
    <dgm:pt modelId="{96A7CF90-2D06-4EF2-9A23-D7D3A3DD0830}">
      <dgm:prSet phldrT="[Text]" custT="1"/>
      <dgm:spPr/>
      <dgm:t>
        <a:bodyPr/>
        <a:lstStyle/>
        <a:p>
          <a:r>
            <a:rPr lang="en-US" sz="2400" b="1" dirty="0"/>
            <a:t>Quality</a:t>
          </a:r>
        </a:p>
      </dgm:t>
    </dgm:pt>
    <dgm:pt modelId="{6A31CE92-A1FA-48E9-8474-0F3BF534EBBB}" type="parTrans" cxnId="{96CDDAFA-EB03-470F-A9FD-AE33BC42AA21}">
      <dgm:prSet/>
      <dgm:spPr/>
      <dgm:t>
        <a:bodyPr/>
        <a:lstStyle/>
        <a:p>
          <a:endParaRPr lang="en-US" sz="2400"/>
        </a:p>
      </dgm:t>
    </dgm:pt>
    <dgm:pt modelId="{D1B07E00-06A3-47FA-8039-F3CA55529099}" type="sibTrans" cxnId="{96CDDAFA-EB03-470F-A9FD-AE33BC42AA21}">
      <dgm:prSet/>
      <dgm:spPr/>
      <dgm:t>
        <a:bodyPr/>
        <a:lstStyle/>
        <a:p>
          <a:endParaRPr lang="en-US" sz="2400"/>
        </a:p>
      </dgm:t>
    </dgm:pt>
    <dgm:pt modelId="{BEC4F0F3-DE21-4B46-A7C4-23F6940795B2}">
      <dgm:prSet phldrT="[Text]" custT="1"/>
      <dgm:spPr/>
      <dgm:t>
        <a:bodyPr/>
        <a:lstStyle/>
        <a:p>
          <a:r>
            <a:rPr lang="en-US" sz="2400" b="1" dirty="0"/>
            <a:t>Infection Prevention &amp; Control</a:t>
          </a:r>
        </a:p>
      </dgm:t>
    </dgm:pt>
    <dgm:pt modelId="{BBBAE5F3-C2CD-4C50-8CE6-BBE0160A82DB}" type="parTrans" cxnId="{422B9A3E-45F6-4793-9E1B-EECBDB717273}">
      <dgm:prSet/>
      <dgm:spPr/>
      <dgm:t>
        <a:bodyPr/>
        <a:lstStyle/>
        <a:p>
          <a:endParaRPr lang="en-US" sz="2400"/>
        </a:p>
      </dgm:t>
    </dgm:pt>
    <dgm:pt modelId="{8E78C338-9998-489E-A489-05604455B46F}" type="sibTrans" cxnId="{422B9A3E-45F6-4793-9E1B-EECBDB717273}">
      <dgm:prSet/>
      <dgm:spPr/>
      <dgm:t>
        <a:bodyPr/>
        <a:lstStyle/>
        <a:p>
          <a:endParaRPr lang="en-US" sz="2400"/>
        </a:p>
      </dgm:t>
    </dgm:pt>
    <dgm:pt modelId="{11A4026B-C9F9-45AE-A755-4AC9C4EF1D9B}">
      <dgm:prSet phldrT="[Text]" custT="1"/>
      <dgm:spPr/>
      <dgm:t>
        <a:bodyPr/>
        <a:lstStyle/>
        <a:p>
          <a:r>
            <a:rPr lang="en-US" sz="2400" b="1" dirty="0"/>
            <a:t>Resident Rights</a:t>
          </a:r>
        </a:p>
      </dgm:t>
    </dgm:pt>
    <dgm:pt modelId="{B14A6529-6BB4-4CEA-9506-E5A84F57DB06}" type="parTrans" cxnId="{12F521FA-B3F8-460B-9F3A-91DD6A9B1D75}">
      <dgm:prSet/>
      <dgm:spPr/>
      <dgm:t>
        <a:bodyPr/>
        <a:lstStyle/>
        <a:p>
          <a:endParaRPr lang="en-US" sz="2400"/>
        </a:p>
      </dgm:t>
    </dgm:pt>
    <dgm:pt modelId="{BAD049D2-E293-4F70-8352-DC87DF48C452}" type="sibTrans" cxnId="{12F521FA-B3F8-460B-9F3A-91DD6A9B1D75}">
      <dgm:prSet/>
      <dgm:spPr/>
      <dgm:t>
        <a:bodyPr/>
        <a:lstStyle/>
        <a:p>
          <a:endParaRPr lang="en-US" sz="2400"/>
        </a:p>
      </dgm:t>
    </dgm:pt>
    <dgm:pt modelId="{CE5116E8-2C33-406B-98CD-B0BF3762B302}" type="pres">
      <dgm:prSet presAssocID="{3DD98A3C-F3DE-4D79-8E9F-9890B46DB6A6}" presName="Name0" presStyleCnt="0">
        <dgm:presLayoutVars>
          <dgm:chMax val="7"/>
          <dgm:chPref val="7"/>
          <dgm:dir/>
          <dgm:animLvl val="lvl"/>
        </dgm:presLayoutVars>
      </dgm:prSet>
      <dgm:spPr/>
    </dgm:pt>
    <dgm:pt modelId="{D563C7BA-71F4-4422-B274-7C8EC40A46C7}" type="pres">
      <dgm:prSet presAssocID="{96A7CF90-2D06-4EF2-9A23-D7D3A3DD0830}" presName="Accent1" presStyleCnt="0"/>
      <dgm:spPr/>
    </dgm:pt>
    <dgm:pt modelId="{2753091B-B124-40EF-9005-A1D8E1CA4DDD}" type="pres">
      <dgm:prSet presAssocID="{96A7CF90-2D06-4EF2-9A23-D7D3A3DD0830}" presName="Accent" presStyleLbl="node1" presStyleIdx="0" presStyleCnt="3" custLinFactNeighborY="-1252"/>
      <dgm:spPr>
        <a:solidFill>
          <a:srgbClr val="253746"/>
        </a:solidFill>
      </dgm:spPr>
    </dgm:pt>
    <dgm:pt modelId="{4EFBB6B8-A89F-4D19-8C33-E9EDBBEE44BE}" type="pres">
      <dgm:prSet presAssocID="{96A7CF90-2D06-4EF2-9A23-D7D3A3DD0830}" presName="Parent1" presStyleLbl="revTx" presStyleIdx="0" presStyleCnt="3">
        <dgm:presLayoutVars>
          <dgm:chMax val="1"/>
          <dgm:chPref val="1"/>
          <dgm:bulletEnabled val="1"/>
        </dgm:presLayoutVars>
      </dgm:prSet>
      <dgm:spPr/>
    </dgm:pt>
    <dgm:pt modelId="{37AC4FA9-0277-4FF6-9DC5-062A3050D8CB}" type="pres">
      <dgm:prSet presAssocID="{BEC4F0F3-DE21-4B46-A7C4-23F6940795B2}" presName="Accent2" presStyleCnt="0"/>
      <dgm:spPr/>
    </dgm:pt>
    <dgm:pt modelId="{5F84E31F-FF18-41F4-AA03-F0EB2A58F04E}" type="pres">
      <dgm:prSet presAssocID="{BEC4F0F3-DE21-4B46-A7C4-23F6940795B2}" presName="Accent" presStyleLbl="node1" presStyleIdx="1" presStyleCnt="3" custLinFactNeighborX="-1774" custLinFactNeighborY="-4297"/>
      <dgm:spPr>
        <a:solidFill>
          <a:srgbClr val="409EAE"/>
        </a:solidFill>
      </dgm:spPr>
    </dgm:pt>
    <dgm:pt modelId="{CEA8D061-827D-4FBF-B40A-64A51082DA08}" type="pres">
      <dgm:prSet presAssocID="{BEC4F0F3-DE21-4B46-A7C4-23F6940795B2}" presName="Parent2" presStyleLbl="revTx" presStyleIdx="1" presStyleCnt="3" custScaleX="128317" custScaleY="150777" custLinFactNeighborX="-2918" custLinFactNeighborY="-15367">
        <dgm:presLayoutVars>
          <dgm:chMax val="1"/>
          <dgm:chPref val="1"/>
          <dgm:bulletEnabled val="1"/>
        </dgm:presLayoutVars>
      </dgm:prSet>
      <dgm:spPr/>
    </dgm:pt>
    <dgm:pt modelId="{4AC02857-7E44-4BF4-9681-950C139B3A00}" type="pres">
      <dgm:prSet presAssocID="{11A4026B-C9F9-45AE-A755-4AC9C4EF1D9B}" presName="Accent3" presStyleCnt="0"/>
      <dgm:spPr/>
    </dgm:pt>
    <dgm:pt modelId="{5525C2AC-D619-4005-9F14-FDFE539B8175}" type="pres">
      <dgm:prSet presAssocID="{11A4026B-C9F9-45AE-A755-4AC9C4EF1D9B}" presName="Accent" presStyleLbl="node1" presStyleIdx="2" presStyleCnt="3" custLinFactNeighborX="5083" custLinFactNeighborY="2814"/>
      <dgm:spPr>
        <a:solidFill>
          <a:srgbClr val="84BD00"/>
        </a:solidFill>
      </dgm:spPr>
    </dgm:pt>
    <dgm:pt modelId="{7E81F7B8-410D-4F2F-89C4-F795A1BA6B37}" type="pres">
      <dgm:prSet presAssocID="{11A4026B-C9F9-45AE-A755-4AC9C4EF1D9B}" presName="Parent3" presStyleLbl="revTx" presStyleIdx="2" presStyleCnt="3" custLinFactNeighborX="7438" custLinFactNeighborY="7466">
        <dgm:presLayoutVars>
          <dgm:chMax val="1"/>
          <dgm:chPref val="1"/>
          <dgm:bulletEnabled val="1"/>
        </dgm:presLayoutVars>
      </dgm:prSet>
      <dgm:spPr/>
    </dgm:pt>
  </dgm:ptLst>
  <dgm:cxnLst>
    <dgm:cxn modelId="{422B9A3E-45F6-4793-9E1B-EECBDB717273}" srcId="{3DD98A3C-F3DE-4D79-8E9F-9890B46DB6A6}" destId="{BEC4F0F3-DE21-4B46-A7C4-23F6940795B2}" srcOrd="1" destOrd="0" parTransId="{BBBAE5F3-C2CD-4C50-8CE6-BBE0160A82DB}" sibTransId="{8E78C338-9998-489E-A489-05604455B46F}"/>
    <dgm:cxn modelId="{AED6B578-B285-4122-B40D-488C6088148E}" type="presOf" srcId="{11A4026B-C9F9-45AE-A755-4AC9C4EF1D9B}" destId="{7E81F7B8-410D-4F2F-89C4-F795A1BA6B37}" srcOrd="0" destOrd="0" presId="urn:microsoft.com/office/officeart/2009/layout/CircleArrowProcess"/>
    <dgm:cxn modelId="{7E24C2A4-577A-4FE1-81DA-69793572B5ED}" type="presOf" srcId="{BEC4F0F3-DE21-4B46-A7C4-23F6940795B2}" destId="{CEA8D061-827D-4FBF-B40A-64A51082DA08}" srcOrd="0" destOrd="0" presId="urn:microsoft.com/office/officeart/2009/layout/CircleArrowProcess"/>
    <dgm:cxn modelId="{9B4DE2D2-A37F-41CD-BB34-D36BA8B9ED7D}" type="presOf" srcId="{3DD98A3C-F3DE-4D79-8E9F-9890B46DB6A6}" destId="{CE5116E8-2C33-406B-98CD-B0BF3762B302}" srcOrd="0" destOrd="0" presId="urn:microsoft.com/office/officeart/2009/layout/CircleArrowProcess"/>
    <dgm:cxn modelId="{FDC047DD-1E2A-4E8F-BD94-C54D9156B7EA}" type="presOf" srcId="{96A7CF90-2D06-4EF2-9A23-D7D3A3DD0830}" destId="{4EFBB6B8-A89F-4D19-8C33-E9EDBBEE44BE}" srcOrd="0" destOrd="0" presId="urn:microsoft.com/office/officeart/2009/layout/CircleArrowProcess"/>
    <dgm:cxn modelId="{12F521FA-B3F8-460B-9F3A-91DD6A9B1D75}" srcId="{3DD98A3C-F3DE-4D79-8E9F-9890B46DB6A6}" destId="{11A4026B-C9F9-45AE-A755-4AC9C4EF1D9B}" srcOrd="2" destOrd="0" parTransId="{B14A6529-6BB4-4CEA-9506-E5A84F57DB06}" sibTransId="{BAD049D2-E293-4F70-8352-DC87DF48C452}"/>
    <dgm:cxn modelId="{96CDDAFA-EB03-470F-A9FD-AE33BC42AA21}" srcId="{3DD98A3C-F3DE-4D79-8E9F-9890B46DB6A6}" destId="{96A7CF90-2D06-4EF2-9A23-D7D3A3DD0830}" srcOrd="0" destOrd="0" parTransId="{6A31CE92-A1FA-48E9-8474-0F3BF534EBBB}" sibTransId="{D1B07E00-06A3-47FA-8039-F3CA55529099}"/>
    <dgm:cxn modelId="{92630AD3-3746-4F5E-A2CE-EB90A3A7AE36}" type="presParOf" srcId="{CE5116E8-2C33-406B-98CD-B0BF3762B302}" destId="{D563C7BA-71F4-4422-B274-7C8EC40A46C7}" srcOrd="0" destOrd="0" presId="urn:microsoft.com/office/officeart/2009/layout/CircleArrowProcess"/>
    <dgm:cxn modelId="{A90620B1-DB9F-4692-A818-20EA7ECC5467}" type="presParOf" srcId="{D563C7BA-71F4-4422-B274-7C8EC40A46C7}" destId="{2753091B-B124-40EF-9005-A1D8E1CA4DDD}" srcOrd="0" destOrd="0" presId="urn:microsoft.com/office/officeart/2009/layout/CircleArrowProcess"/>
    <dgm:cxn modelId="{94B1A9FC-F5A8-4159-853B-92C29FC8C9FA}" type="presParOf" srcId="{CE5116E8-2C33-406B-98CD-B0BF3762B302}" destId="{4EFBB6B8-A89F-4D19-8C33-E9EDBBEE44BE}" srcOrd="1" destOrd="0" presId="urn:microsoft.com/office/officeart/2009/layout/CircleArrowProcess"/>
    <dgm:cxn modelId="{1200F30F-189D-45F2-83C6-48BB0AA7B40E}" type="presParOf" srcId="{CE5116E8-2C33-406B-98CD-B0BF3762B302}" destId="{37AC4FA9-0277-4FF6-9DC5-062A3050D8CB}" srcOrd="2" destOrd="0" presId="urn:microsoft.com/office/officeart/2009/layout/CircleArrowProcess"/>
    <dgm:cxn modelId="{127A083F-8CD2-47D0-BABE-FD51066AD449}" type="presParOf" srcId="{37AC4FA9-0277-4FF6-9DC5-062A3050D8CB}" destId="{5F84E31F-FF18-41F4-AA03-F0EB2A58F04E}" srcOrd="0" destOrd="0" presId="urn:microsoft.com/office/officeart/2009/layout/CircleArrowProcess"/>
    <dgm:cxn modelId="{7271D1DE-072A-4150-8E4E-E66342DB25DD}" type="presParOf" srcId="{CE5116E8-2C33-406B-98CD-B0BF3762B302}" destId="{CEA8D061-827D-4FBF-B40A-64A51082DA08}" srcOrd="3" destOrd="0" presId="urn:microsoft.com/office/officeart/2009/layout/CircleArrowProcess"/>
    <dgm:cxn modelId="{964F9865-9D43-459B-9155-01885707A00D}" type="presParOf" srcId="{CE5116E8-2C33-406B-98CD-B0BF3762B302}" destId="{4AC02857-7E44-4BF4-9681-950C139B3A00}" srcOrd="4" destOrd="0" presId="urn:microsoft.com/office/officeart/2009/layout/CircleArrowProcess"/>
    <dgm:cxn modelId="{420C3F9A-5343-45A4-B276-086648846B84}" type="presParOf" srcId="{4AC02857-7E44-4BF4-9681-950C139B3A00}" destId="{5525C2AC-D619-4005-9F14-FDFE539B8175}" srcOrd="0" destOrd="0" presId="urn:microsoft.com/office/officeart/2009/layout/CircleArrowProcess"/>
    <dgm:cxn modelId="{B01A4109-F585-4801-BB6C-39EE07DE0191}" type="presParOf" srcId="{CE5116E8-2C33-406B-98CD-B0BF3762B302}" destId="{7E81F7B8-410D-4F2F-89C4-F795A1BA6B37}" srcOrd="5" destOrd="0" presId="urn:microsoft.com/office/officeart/2009/layout/CircleArrowProces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D60F3805-C5CE-4F5A-84C4-AA166195FA2B}" type="doc">
      <dgm:prSet loTypeId="urn:microsoft.com/office/officeart/2005/8/layout/arrow6" loCatId="relationship" qsTypeId="urn:microsoft.com/office/officeart/2005/8/quickstyle/simple1" qsCatId="simple" csTypeId="urn:microsoft.com/office/officeart/2005/8/colors/colorful5" csCatId="colorful" phldr="1"/>
      <dgm:spPr/>
      <dgm:t>
        <a:bodyPr/>
        <a:lstStyle/>
        <a:p>
          <a:endParaRPr lang="en-US"/>
        </a:p>
      </dgm:t>
    </dgm:pt>
    <dgm:pt modelId="{6D18F87F-83F3-4BBA-97E9-AD200669565C}">
      <dgm:prSet phldrT="[Text]"/>
      <dgm:spPr/>
      <dgm:t>
        <a:bodyPr/>
        <a:lstStyle/>
        <a:p>
          <a:r>
            <a:rPr lang="en-US" b="1" dirty="0"/>
            <a:t>Infection Prevention &amp; Control</a:t>
          </a:r>
        </a:p>
      </dgm:t>
    </dgm:pt>
    <dgm:pt modelId="{483B1CC6-F9A0-41D1-846D-0FE06F219F7F}" type="parTrans" cxnId="{CDE9756B-8E65-4055-8EF5-3B4B2D21D2CE}">
      <dgm:prSet/>
      <dgm:spPr/>
      <dgm:t>
        <a:bodyPr/>
        <a:lstStyle/>
        <a:p>
          <a:endParaRPr lang="en-US"/>
        </a:p>
      </dgm:t>
    </dgm:pt>
    <dgm:pt modelId="{7CAE9BBA-7287-4669-BCEA-5027D11A34F2}" type="sibTrans" cxnId="{CDE9756B-8E65-4055-8EF5-3B4B2D21D2CE}">
      <dgm:prSet/>
      <dgm:spPr/>
      <dgm:t>
        <a:bodyPr/>
        <a:lstStyle/>
        <a:p>
          <a:endParaRPr lang="en-US"/>
        </a:p>
      </dgm:t>
    </dgm:pt>
    <dgm:pt modelId="{9362EC96-44A4-48D8-98C7-40EDD72C2F82}">
      <dgm:prSet phldrT="[Text]"/>
      <dgm:spPr/>
      <dgm:t>
        <a:bodyPr/>
        <a:lstStyle/>
        <a:p>
          <a:r>
            <a:rPr lang="en-US" b="1" dirty="0"/>
            <a:t>Resident Rights</a:t>
          </a:r>
        </a:p>
      </dgm:t>
    </dgm:pt>
    <dgm:pt modelId="{DABAFE83-A5E3-4B7F-A642-593FB4166B6C}" type="parTrans" cxnId="{BD92FF4F-9CFC-4A8B-9682-743651B4AC4A}">
      <dgm:prSet/>
      <dgm:spPr/>
      <dgm:t>
        <a:bodyPr/>
        <a:lstStyle/>
        <a:p>
          <a:endParaRPr lang="en-US"/>
        </a:p>
      </dgm:t>
    </dgm:pt>
    <dgm:pt modelId="{9A44EDCF-4DA4-4A75-9FC7-66FFA18695AB}" type="sibTrans" cxnId="{BD92FF4F-9CFC-4A8B-9682-743651B4AC4A}">
      <dgm:prSet/>
      <dgm:spPr/>
      <dgm:t>
        <a:bodyPr/>
        <a:lstStyle/>
        <a:p>
          <a:endParaRPr lang="en-US"/>
        </a:p>
      </dgm:t>
    </dgm:pt>
    <dgm:pt modelId="{B2ACA2FB-6A86-4C1E-B36B-9DF0E886C6F6}" type="pres">
      <dgm:prSet presAssocID="{D60F3805-C5CE-4F5A-84C4-AA166195FA2B}" presName="compositeShape" presStyleCnt="0">
        <dgm:presLayoutVars>
          <dgm:chMax val="2"/>
          <dgm:dir/>
          <dgm:resizeHandles val="exact"/>
        </dgm:presLayoutVars>
      </dgm:prSet>
      <dgm:spPr/>
    </dgm:pt>
    <dgm:pt modelId="{682F22C6-2EAD-4432-AF12-0F3DDBC5CE3F}" type="pres">
      <dgm:prSet presAssocID="{D60F3805-C5CE-4F5A-84C4-AA166195FA2B}" presName="ribbon" presStyleLbl="node1" presStyleIdx="0" presStyleCnt="1"/>
      <dgm:spPr>
        <a:solidFill>
          <a:srgbClr val="409EAE"/>
        </a:solidFill>
      </dgm:spPr>
    </dgm:pt>
    <dgm:pt modelId="{85FA50E7-C953-4E20-933A-C53CC30A0130}" type="pres">
      <dgm:prSet presAssocID="{D60F3805-C5CE-4F5A-84C4-AA166195FA2B}" presName="leftArrowText" presStyleLbl="node1" presStyleIdx="0" presStyleCnt="1">
        <dgm:presLayoutVars>
          <dgm:chMax val="0"/>
          <dgm:bulletEnabled val="1"/>
        </dgm:presLayoutVars>
      </dgm:prSet>
      <dgm:spPr/>
    </dgm:pt>
    <dgm:pt modelId="{31032F75-521E-40AA-97F9-B4AE13A79CFA}" type="pres">
      <dgm:prSet presAssocID="{D60F3805-C5CE-4F5A-84C4-AA166195FA2B}" presName="rightArrowText" presStyleLbl="node1" presStyleIdx="0" presStyleCnt="1">
        <dgm:presLayoutVars>
          <dgm:chMax val="0"/>
          <dgm:bulletEnabled val="1"/>
        </dgm:presLayoutVars>
      </dgm:prSet>
      <dgm:spPr/>
    </dgm:pt>
  </dgm:ptLst>
  <dgm:cxnLst>
    <dgm:cxn modelId="{27F9E533-6915-44E1-AF32-66CFE551021C}" type="presOf" srcId="{D60F3805-C5CE-4F5A-84C4-AA166195FA2B}" destId="{B2ACA2FB-6A86-4C1E-B36B-9DF0E886C6F6}" srcOrd="0" destOrd="0" presId="urn:microsoft.com/office/officeart/2005/8/layout/arrow6"/>
    <dgm:cxn modelId="{E04CAF3A-AF82-4089-BF5F-9A64CDB4B43E}" type="presOf" srcId="{9362EC96-44A4-48D8-98C7-40EDD72C2F82}" destId="{31032F75-521E-40AA-97F9-B4AE13A79CFA}" srcOrd="0" destOrd="0" presId="urn:microsoft.com/office/officeart/2005/8/layout/arrow6"/>
    <dgm:cxn modelId="{CDE9756B-8E65-4055-8EF5-3B4B2D21D2CE}" srcId="{D60F3805-C5CE-4F5A-84C4-AA166195FA2B}" destId="{6D18F87F-83F3-4BBA-97E9-AD200669565C}" srcOrd="0" destOrd="0" parTransId="{483B1CC6-F9A0-41D1-846D-0FE06F219F7F}" sibTransId="{7CAE9BBA-7287-4669-BCEA-5027D11A34F2}"/>
    <dgm:cxn modelId="{BD92FF4F-9CFC-4A8B-9682-743651B4AC4A}" srcId="{D60F3805-C5CE-4F5A-84C4-AA166195FA2B}" destId="{9362EC96-44A4-48D8-98C7-40EDD72C2F82}" srcOrd="1" destOrd="0" parTransId="{DABAFE83-A5E3-4B7F-A642-593FB4166B6C}" sibTransId="{9A44EDCF-4DA4-4A75-9FC7-66FFA18695AB}"/>
    <dgm:cxn modelId="{73DBAC59-A16A-4CC2-AB93-E3558CD689C2}" type="presOf" srcId="{6D18F87F-83F3-4BBA-97E9-AD200669565C}" destId="{85FA50E7-C953-4E20-933A-C53CC30A0130}" srcOrd="0" destOrd="0" presId="urn:microsoft.com/office/officeart/2005/8/layout/arrow6"/>
    <dgm:cxn modelId="{4732E6D3-C50F-41D9-A493-1AABCF5519D4}" type="presParOf" srcId="{B2ACA2FB-6A86-4C1E-B36B-9DF0E886C6F6}" destId="{682F22C6-2EAD-4432-AF12-0F3DDBC5CE3F}" srcOrd="0" destOrd="0" presId="urn:microsoft.com/office/officeart/2005/8/layout/arrow6"/>
    <dgm:cxn modelId="{0AB39386-FCAE-49E5-8374-C4A00079D546}" type="presParOf" srcId="{B2ACA2FB-6A86-4C1E-B36B-9DF0E886C6F6}" destId="{85FA50E7-C953-4E20-933A-C53CC30A0130}" srcOrd="1" destOrd="0" presId="urn:microsoft.com/office/officeart/2005/8/layout/arrow6"/>
    <dgm:cxn modelId="{C43D7F96-2794-4DF4-9608-C6DD5BCB61E0}" type="presParOf" srcId="{B2ACA2FB-6A86-4C1E-B36B-9DF0E886C6F6}" destId="{31032F75-521E-40AA-97F9-B4AE13A79CFA}" srcOrd="2" destOrd="0" presId="urn:microsoft.com/office/officeart/2005/8/layout/arrow6"/>
  </dgm:cxnLst>
  <dgm:bg>
    <a:solidFill>
      <a:schemeClr val="bg1"/>
    </a:solidFill>
  </dgm:bg>
  <dgm:whole/>
  <dgm:extLst>
    <a:ext uri="http://schemas.microsoft.com/office/drawing/2008/diagram">
      <dsp:dataModelExt xmlns:dsp="http://schemas.microsoft.com/office/drawing/2008/diagram" relId="rId12"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0CEAF05-0C7E-3741-9E50-278092C02C08}">
      <dsp:nvSpPr>
        <dsp:cNvPr id="0" name=""/>
        <dsp:cNvSpPr/>
      </dsp:nvSpPr>
      <dsp:spPr>
        <a:xfrm>
          <a:off x="2304921" y="333189"/>
          <a:ext cx="2531069" cy="2531069"/>
        </a:xfrm>
        <a:prstGeom prst="pieWedge">
          <a:avLst/>
        </a:prstGeom>
        <a:solidFill>
          <a:srgbClr val="253746"/>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48056" tIns="448056" rIns="448056" bIns="448056" numCol="1" spcCol="1270" anchor="ctr" anchorCtr="0">
          <a:noAutofit/>
        </a:bodyPr>
        <a:lstStyle/>
        <a:p>
          <a:pPr marL="0" lvl="0" indent="0" algn="ctr" defTabSz="2800350">
            <a:lnSpc>
              <a:spcPct val="90000"/>
            </a:lnSpc>
            <a:spcBef>
              <a:spcPct val="0"/>
            </a:spcBef>
            <a:spcAft>
              <a:spcPct val="35000"/>
            </a:spcAft>
            <a:buNone/>
          </a:pPr>
          <a:r>
            <a:rPr lang="en-US" sz="6300" kern="1200" dirty="0"/>
            <a:t> </a:t>
          </a:r>
        </a:p>
      </dsp:txBody>
      <dsp:txXfrm>
        <a:off x="3046254" y="1074522"/>
        <a:ext cx="1789736" cy="1789736"/>
      </dsp:txXfrm>
    </dsp:sp>
    <dsp:sp modelId="{9099E8D4-86EA-1740-82E3-2739C82DC22A}">
      <dsp:nvSpPr>
        <dsp:cNvPr id="0" name=""/>
        <dsp:cNvSpPr/>
      </dsp:nvSpPr>
      <dsp:spPr>
        <a:xfrm rot="5400000">
          <a:off x="4952900" y="333189"/>
          <a:ext cx="2531069" cy="2531069"/>
        </a:xfrm>
        <a:prstGeom prst="pieWedge">
          <a:avLst/>
        </a:prstGeom>
        <a:solidFill>
          <a:srgbClr val="253746"/>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1467ABD-5A1C-1149-A70F-F0E44B903669}">
      <dsp:nvSpPr>
        <dsp:cNvPr id="0" name=""/>
        <dsp:cNvSpPr/>
      </dsp:nvSpPr>
      <dsp:spPr>
        <a:xfrm rot="10800000">
          <a:off x="4952900" y="2981167"/>
          <a:ext cx="2531069" cy="2531069"/>
        </a:xfrm>
        <a:prstGeom prst="pieWedge">
          <a:avLst/>
        </a:prstGeom>
        <a:solidFill>
          <a:srgbClr val="253746"/>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9DF08C2-1153-174C-B659-AC6C0C0096AC}">
      <dsp:nvSpPr>
        <dsp:cNvPr id="0" name=""/>
        <dsp:cNvSpPr/>
      </dsp:nvSpPr>
      <dsp:spPr>
        <a:xfrm rot="16200000">
          <a:off x="2304921" y="2981167"/>
          <a:ext cx="2531069" cy="2531069"/>
        </a:xfrm>
        <a:prstGeom prst="pieWedge">
          <a:avLst/>
        </a:prstGeom>
        <a:solidFill>
          <a:srgbClr val="253746"/>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9D79FB9-5C4F-E248-9B0C-572352FC3BF2}">
      <dsp:nvSpPr>
        <dsp:cNvPr id="0" name=""/>
        <dsp:cNvSpPr/>
      </dsp:nvSpPr>
      <dsp:spPr>
        <a:xfrm>
          <a:off x="4457500" y="2396625"/>
          <a:ext cx="873891" cy="759905"/>
        </a:xfrm>
        <a:prstGeom prst="circularArrow">
          <a:avLst/>
        </a:prstGeom>
        <a:solidFill>
          <a:schemeClr val="accent1">
            <a:tint val="60000"/>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6444D12B-994E-4A4A-B8F0-86AF2C90BF32}">
      <dsp:nvSpPr>
        <dsp:cNvPr id="0" name=""/>
        <dsp:cNvSpPr/>
      </dsp:nvSpPr>
      <dsp:spPr>
        <a:xfrm rot="10800000">
          <a:off x="4457500" y="2688896"/>
          <a:ext cx="873891" cy="759905"/>
        </a:xfrm>
        <a:prstGeom prst="circularArrow">
          <a:avLst/>
        </a:prstGeom>
        <a:solidFill>
          <a:schemeClr val="accent1">
            <a:tint val="60000"/>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0CEAF05-0C7E-3741-9E50-278092C02C08}">
      <dsp:nvSpPr>
        <dsp:cNvPr id="0" name=""/>
        <dsp:cNvSpPr/>
      </dsp:nvSpPr>
      <dsp:spPr>
        <a:xfrm>
          <a:off x="2304921" y="333189"/>
          <a:ext cx="2531069" cy="2531069"/>
        </a:xfrm>
        <a:prstGeom prst="pieWedge">
          <a:avLst/>
        </a:prstGeom>
        <a:solidFill>
          <a:srgbClr val="253746"/>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48056" tIns="448056" rIns="448056" bIns="448056" numCol="1" spcCol="1270" anchor="ctr" anchorCtr="0">
          <a:noAutofit/>
        </a:bodyPr>
        <a:lstStyle/>
        <a:p>
          <a:pPr marL="0" lvl="0" indent="0" algn="ctr" defTabSz="2800350">
            <a:lnSpc>
              <a:spcPct val="90000"/>
            </a:lnSpc>
            <a:spcBef>
              <a:spcPct val="0"/>
            </a:spcBef>
            <a:spcAft>
              <a:spcPct val="35000"/>
            </a:spcAft>
            <a:buNone/>
          </a:pPr>
          <a:r>
            <a:rPr lang="en-US" sz="6300" kern="1200" dirty="0"/>
            <a:t> </a:t>
          </a:r>
        </a:p>
      </dsp:txBody>
      <dsp:txXfrm>
        <a:off x="3046254" y="1074522"/>
        <a:ext cx="1789736" cy="1789736"/>
      </dsp:txXfrm>
    </dsp:sp>
    <dsp:sp modelId="{9099E8D4-86EA-1740-82E3-2739C82DC22A}">
      <dsp:nvSpPr>
        <dsp:cNvPr id="0" name=""/>
        <dsp:cNvSpPr/>
      </dsp:nvSpPr>
      <dsp:spPr>
        <a:xfrm rot="5400000">
          <a:off x="4952900" y="333189"/>
          <a:ext cx="2531069" cy="2531069"/>
        </a:xfrm>
        <a:prstGeom prst="pieWedge">
          <a:avLst/>
        </a:prstGeom>
        <a:solidFill>
          <a:srgbClr val="253746"/>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1467ABD-5A1C-1149-A70F-F0E44B903669}">
      <dsp:nvSpPr>
        <dsp:cNvPr id="0" name=""/>
        <dsp:cNvSpPr/>
      </dsp:nvSpPr>
      <dsp:spPr>
        <a:xfrm rot="10800000">
          <a:off x="4952900" y="2981167"/>
          <a:ext cx="2531069" cy="2531069"/>
        </a:xfrm>
        <a:prstGeom prst="pieWedge">
          <a:avLst/>
        </a:prstGeom>
        <a:solidFill>
          <a:srgbClr val="253746"/>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9DF08C2-1153-174C-B659-AC6C0C0096AC}">
      <dsp:nvSpPr>
        <dsp:cNvPr id="0" name=""/>
        <dsp:cNvSpPr/>
      </dsp:nvSpPr>
      <dsp:spPr>
        <a:xfrm rot="16200000">
          <a:off x="2304921" y="2981167"/>
          <a:ext cx="2531069" cy="2531069"/>
        </a:xfrm>
        <a:prstGeom prst="pieWedge">
          <a:avLst/>
        </a:prstGeom>
        <a:solidFill>
          <a:srgbClr val="253746"/>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9D79FB9-5C4F-E248-9B0C-572352FC3BF2}">
      <dsp:nvSpPr>
        <dsp:cNvPr id="0" name=""/>
        <dsp:cNvSpPr/>
      </dsp:nvSpPr>
      <dsp:spPr>
        <a:xfrm>
          <a:off x="4457500" y="2396625"/>
          <a:ext cx="873891" cy="759905"/>
        </a:xfrm>
        <a:prstGeom prst="circularArrow">
          <a:avLst/>
        </a:prstGeom>
        <a:solidFill>
          <a:schemeClr val="accent1">
            <a:tint val="60000"/>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6444D12B-994E-4A4A-B8F0-86AF2C90BF32}">
      <dsp:nvSpPr>
        <dsp:cNvPr id="0" name=""/>
        <dsp:cNvSpPr/>
      </dsp:nvSpPr>
      <dsp:spPr>
        <a:xfrm rot="10800000">
          <a:off x="4457500" y="2688896"/>
          <a:ext cx="873891" cy="759905"/>
        </a:xfrm>
        <a:prstGeom prst="circularArrow">
          <a:avLst/>
        </a:prstGeom>
        <a:solidFill>
          <a:schemeClr val="accent1">
            <a:tint val="60000"/>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753091B-B124-40EF-9005-A1D8E1CA4DDD}">
      <dsp:nvSpPr>
        <dsp:cNvPr id="0" name=""/>
        <dsp:cNvSpPr/>
      </dsp:nvSpPr>
      <dsp:spPr>
        <a:xfrm>
          <a:off x="2511651" y="-29575"/>
          <a:ext cx="2361888" cy="2362248"/>
        </a:xfrm>
        <a:prstGeom prst="circularArrow">
          <a:avLst>
            <a:gd name="adj1" fmla="val 10980"/>
            <a:gd name="adj2" fmla="val 1142322"/>
            <a:gd name="adj3" fmla="val 4500000"/>
            <a:gd name="adj4" fmla="val 10800000"/>
            <a:gd name="adj5" fmla="val 12500"/>
          </a:avLst>
        </a:prstGeom>
        <a:solidFill>
          <a:srgbClr val="253746"/>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EFBB6B8-A89F-4D19-8C33-E9EDBBEE44BE}">
      <dsp:nvSpPr>
        <dsp:cNvPr id="0" name=""/>
        <dsp:cNvSpPr/>
      </dsp:nvSpPr>
      <dsp:spPr>
        <a:xfrm>
          <a:off x="3033706" y="852843"/>
          <a:ext cx="1312456" cy="65607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240" tIns="15240" rIns="15240" bIns="15240" numCol="1" spcCol="1270" anchor="ctr" anchorCtr="0">
          <a:noAutofit/>
        </a:bodyPr>
        <a:lstStyle/>
        <a:p>
          <a:pPr marL="0" lvl="0" indent="0" algn="ctr" defTabSz="1066800">
            <a:lnSpc>
              <a:spcPct val="90000"/>
            </a:lnSpc>
            <a:spcBef>
              <a:spcPct val="0"/>
            </a:spcBef>
            <a:spcAft>
              <a:spcPct val="35000"/>
            </a:spcAft>
            <a:buNone/>
          </a:pPr>
          <a:r>
            <a:rPr lang="en-US" sz="2400" b="1" kern="1200" dirty="0"/>
            <a:t>Quality</a:t>
          </a:r>
        </a:p>
      </dsp:txBody>
      <dsp:txXfrm>
        <a:off x="3033706" y="852843"/>
        <a:ext cx="1312456" cy="656070"/>
      </dsp:txXfrm>
    </dsp:sp>
    <dsp:sp modelId="{5F84E31F-FF18-41F4-AA03-F0EB2A58F04E}">
      <dsp:nvSpPr>
        <dsp:cNvPr id="0" name=""/>
        <dsp:cNvSpPr/>
      </dsp:nvSpPr>
      <dsp:spPr>
        <a:xfrm>
          <a:off x="1813745" y="1255780"/>
          <a:ext cx="2361888" cy="2362248"/>
        </a:xfrm>
        <a:prstGeom prst="leftCircularArrow">
          <a:avLst>
            <a:gd name="adj1" fmla="val 10980"/>
            <a:gd name="adj2" fmla="val 1142322"/>
            <a:gd name="adj3" fmla="val 6300000"/>
            <a:gd name="adj4" fmla="val 18900000"/>
            <a:gd name="adj5" fmla="val 12500"/>
          </a:avLst>
        </a:prstGeom>
        <a:solidFill>
          <a:srgbClr val="409EAE"/>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EA8D061-827D-4FBF-B40A-64A51082DA08}">
      <dsp:nvSpPr>
        <dsp:cNvPr id="0" name=""/>
        <dsp:cNvSpPr/>
      </dsp:nvSpPr>
      <dsp:spPr>
        <a:xfrm>
          <a:off x="2156240" y="1950596"/>
          <a:ext cx="1684104" cy="98920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240" tIns="15240" rIns="15240" bIns="15240" numCol="1" spcCol="1270" anchor="ctr" anchorCtr="0">
          <a:noAutofit/>
        </a:bodyPr>
        <a:lstStyle/>
        <a:p>
          <a:pPr marL="0" lvl="0" indent="0" algn="ctr" defTabSz="1066800">
            <a:lnSpc>
              <a:spcPct val="90000"/>
            </a:lnSpc>
            <a:spcBef>
              <a:spcPct val="0"/>
            </a:spcBef>
            <a:spcAft>
              <a:spcPct val="35000"/>
            </a:spcAft>
            <a:buNone/>
          </a:pPr>
          <a:r>
            <a:rPr lang="en-US" sz="2400" b="1" kern="1200" dirty="0"/>
            <a:t>Infection Prevention &amp; Control</a:t>
          </a:r>
        </a:p>
      </dsp:txBody>
      <dsp:txXfrm>
        <a:off x="2156240" y="1950596"/>
        <a:ext cx="1684104" cy="989204"/>
      </dsp:txXfrm>
    </dsp:sp>
    <dsp:sp modelId="{5525C2AC-D619-4005-9F14-FDFE539B8175}">
      <dsp:nvSpPr>
        <dsp:cNvPr id="0" name=""/>
        <dsp:cNvSpPr/>
      </dsp:nvSpPr>
      <dsp:spPr>
        <a:xfrm>
          <a:off x="2782901" y="2934121"/>
          <a:ext cx="2029228" cy="2030041"/>
        </a:xfrm>
        <a:prstGeom prst="blockArc">
          <a:avLst>
            <a:gd name="adj1" fmla="val 13500000"/>
            <a:gd name="adj2" fmla="val 10800000"/>
            <a:gd name="adj3" fmla="val 12740"/>
          </a:avLst>
        </a:prstGeom>
        <a:solidFill>
          <a:srgbClr val="84BD00"/>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E81F7B8-410D-4F2F-89C4-F795A1BA6B37}">
      <dsp:nvSpPr>
        <dsp:cNvPr id="0" name=""/>
        <dsp:cNvSpPr/>
      </dsp:nvSpPr>
      <dsp:spPr>
        <a:xfrm>
          <a:off x="3134432" y="3634064"/>
          <a:ext cx="1312456" cy="65607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240" tIns="15240" rIns="15240" bIns="15240" numCol="1" spcCol="1270" anchor="ctr" anchorCtr="0">
          <a:noAutofit/>
        </a:bodyPr>
        <a:lstStyle/>
        <a:p>
          <a:pPr marL="0" lvl="0" indent="0" algn="ctr" defTabSz="1066800">
            <a:lnSpc>
              <a:spcPct val="90000"/>
            </a:lnSpc>
            <a:spcBef>
              <a:spcPct val="0"/>
            </a:spcBef>
            <a:spcAft>
              <a:spcPct val="35000"/>
            </a:spcAft>
            <a:buNone/>
          </a:pPr>
          <a:r>
            <a:rPr lang="en-US" sz="2400" b="1" kern="1200" dirty="0"/>
            <a:t>Resident Rights</a:t>
          </a:r>
        </a:p>
      </dsp:txBody>
      <dsp:txXfrm>
        <a:off x="3134432" y="3634064"/>
        <a:ext cx="1312456" cy="656070"/>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82F22C6-2EAD-4432-AF12-0F3DDBC5CE3F}">
      <dsp:nvSpPr>
        <dsp:cNvPr id="0" name=""/>
        <dsp:cNvSpPr/>
      </dsp:nvSpPr>
      <dsp:spPr>
        <a:xfrm>
          <a:off x="0" y="551792"/>
          <a:ext cx="5599263" cy="2239705"/>
        </a:xfrm>
        <a:prstGeom prst="leftRightRibbon">
          <a:avLst/>
        </a:prstGeom>
        <a:solidFill>
          <a:srgbClr val="409EAE"/>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5FA50E7-C953-4E20-933A-C53CC30A0130}">
      <dsp:nvSpPr>
        <dsp:cNvPr id="0" name=""/>
        <dsp:cNvSpPr/>
      </dsp:nvSpPr>
      <dsp:spPr>
        <a:xfrm>
          <a:off x="671911" y="943741"/>
          <a:ext cx="1847756" cy="1097455"/>
        </a:xfrm>
        <a:prstGeom prst="rect">
          <a:avLst/>
        </a:prstGeom>
        <a:noFill/>
        <a:ln w="19050" cap="flat" cmpd="sng" algn="ctr">
          <a:noFill/>
          <a:prstDash val="solid"/>
          <a:miter lim="800000"/>
        </a:ln>
        <a:effectLst/>
        <a:sp3d/>
      </dsp:spPr>
      <dsp:style>
        <a:lnRef idx="2">
          <a:scrgbClr r="0" g="0" b="0"/>
        </a:lnRef>
        <a:fillRef idx="1">
          <a:scrgbClr r="0" g="0" b="0"/>
        </a:fillRef>
        <a:effectRef idx="0">
          <a:scrgbClr r="0" g="0" b="0"/>
        </a:effectRef>
        <a:fontRef idx="minor">
          <a:schemeClr val="lt1"/>
        </a:fontRef>
      </dsp:style>
      <dsp:txBody>
        <a:bodyPr spcFirstLastPara="0" vert="horz" wrap="square" lIns="0" tIns="78232" rIns="0" bIns="83820" numCol="1" spcCol="1270" anchor="ctr" anchorCtr="0">
          <a:noAutofit/>
        </a:bodyPr>
        <a:lstStyle/>
        <a:p>
          <a:pPr marL="0" lvl="0" indent="0" algn="ctr" defTabSz="977900">
            <a:lnSpc>
              <a:spcPct val="90000"/>
            </a:lnSpc>
            <a:spcBef>
              <a:spcPct val="0"/>
            </a:spcBef>
            <a:spcAft>
              <a:spcPct val="35000"/>
            </a:spcAft>
            <a:buNone/>
          </a:pPr>
          <a:r>
            <a:rPr lang="en-US" sz="2200" b="1" kern="1200" dirty="0"/>
            <a:t>Infection Prevention &amp; Control</a:t>
          </a:r>
        </a:p>
      </dsp:txBody>
      <dsp:txXfrm>
        <a:off x="671911" y="943741"/>
        <a:ext cx="1847756" cy="1097455"/>
      </dsp:txXfrm>
    </dsp:sp>
    <dsp:sp modelId="{31032F75-521E-40AA-97F9-B4AE13A79CFA}">
      <dsp:nvSpPr>
        <dsp:cNvPr id="0" name=""/>
        <dsp:cNvSpPr/>
      </dsp:nvSpPr>
      <dsp:spPr>
        <a:xfrm>
          <a:off x="2799631" y="1302094"/>
          <a:ext cx="2183712" cy="1097455"/>
        </a:xfrm>
        <a:prstGeom prst="rect">
          <a:avLst/>
        </a:prstGeom>
        <a:noFill/>
        <a:ln w="19050" cap="flat" cmpd="sng" algn="ctr">
          <a:noFill/>
          <a:prstDash val="solid"/>
          <a:miter lim="800000"/>
        </a:ln>
        <a:effectLst/>
        <a:sp3d/>
      </dsp:spPr>
      <dsp:style>
        <a:lnRef idx="2">
          <a:scrgbClr r="0" g="0" b="0"/>
        </a:lnRef>
        <a:fillRef idx="1">
          <a:scrgbClr r="0" g="0" b="0"/>
        </a:fillRef>
        <a:effectRef idx="0">
          <a:scrgbClr r="0" g="0" b="0"/>
        </a:effectRef>
        <a:fontRef idx="minor">
          <a:schemeClr val="lt1"/>
        </a:fontRef>
      </dsp:style>
      <dsp:txBody>
        <a:bodyPr spcFirstLastPara="0" vert="horz" wrap="square" lIns="0" tIns="78232" rIns="0" bIns="83820" numCol="1" spcCol="1270" anchor="ctr" anchorCtr="0">
          <a:noAutofit/>
        </a:bodyPr>
        <a:lstStyle/>
        <a:p>
          <a:pPr marL="0" lvl="0" indent="0" algn="ctr" defTabSz="977900">
            <a:lnSpc>
              <a:spcPct val="90000"/>
            </a:lnSpc>
            <a:spcBef>
              <a:spcPct val="0"/>
            </a:spcBef>
            <a:spcAft>
              <a:spcPct val="35000"/>
            </a:spcAft>
            <a:buNone/>
          </a:pPr>
          <a:r>
            <a:rPr lang="en-US" sz="2200" b="1" kern="1200" dirty="0"/>
            <a:t>Resident Rights</a:t>
          </a:r>
        </a:p>
      </dsp:txBody>
      <dsp:txXfrm>
        <a:off x="2799631" y="1302094"/>
        <a:ext cx="2183712" cy="1097455"/>
      </dsp:txXfrm>
    </dsp:sp>
  </dsp:spTree>
</dsp:drawing>
</file>

<file path=ppt/diagrams/layout1.xml><?xml version="1.0" encoding="utf-8"?>
<dgm:layoutDef xmlns:dgm="http://schemas.openxmlformats.org/drawingml/2006/diagram" xmlns:a="http://schemas.openxmlformats.org/drawingml/2006/main" uniqueId="urn:microsoft.com/office/officeart/2005/8/layout/cycle4">
  <dgm:title val=""/>
  <dgm:desc val=""/>
  <dgm:catLst>
    <dgm:cat type="relationship" pri="26000"/>
    <dgm:cat type="cycle" pri="13000"/>
    <dgm:cat type="matrix" pri="4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4">
          <dgm:prSet phldr="1"/>
        </dgm:pt>
        <dgm:pt modelId="41">
          <dgm:prSet phldr="1"/>
        </dgm:pt>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sampData>
  <dgm:style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cycleMatrixDiagram">
    <dgm:varLst>
      <dgm:chMax val="1"/>
      <dgm:dir/>
      <dgm:animLvl val="lvl"/>
      <dgm:resizeHandles val="exact"/>
    </dgm:varLst>
    <dgm:alg type="composite">
      <dgm:param type="ar" val="1.3"/>
    </dgm:alg>
    <dgm:shape xmlns:r="http://schemas.openxmlformats.org/officeDocument/2006/relationships" r:blip="">
      <dgm:adjLst/>
    </dgm:shape>
    <dgm:presOf/>
    <dgm:constrLst>
      <dgm:constr type="w" for="ch" forName="children" refType="w"/>
      <dgm:constr type="h" for="ch" forName="children" refType="w" refFor="ch" refForName="children" fact="0.77"/>
      <dgm:constr type="ctrX" for="ch" forName="children" refType="w" fact="0.5"/>
      <dgm:constr type="ctrY" for="ch" forName="children" refType="h" fact="0.5"/>
      <dgm:constr type="w" for="ch" forName="circle" refType="w"/>
      <dgm:constr type="h" for="ch" forName="circle" refType="h"/>
      <dgm:constr type="ctrX" for="ch" forName="circle" refType="w" fact="0.5"/>
      <dgm:constr type="ctrY" for="ch" forName="circle" refType="h" fact="0.5"/>
      <dgm:constr type="w" for="ch" forName="center1" refType="w" fact="0.115"/>
      <dgm:constr type="h" for="ch" forName="center1" refType="w" fact="0.1"/>
      <dgm:constr type="ctrX" for="ch" forName="center1" refType="w" fact="0.5"/>
      <dgm:constr type="ctrY" for="ch" forName="center1" refType="h" fact="0.475"/>
      <dgm:constr type="w" for="ch" forName="center2" refType="w" fact="0.115"/>
      <dgm:constr type="h" for="ch" forName="center2" refType="w" fact="0.1"/>
      <dgm:constr type="ctrX" for="ch" forName="center2" refType="w" fact="0.5"/>
      <dgm:constr type="ctrY" for="ch" forName="center2" refType="h" fact="0.525"/>
    </dgm:constrLst>
    <dgm:ruleLst/>
    <dgm:choose name="Name0">
      <dgm:if name="Name1" axis="ch" ptType="node" func="cnt" op="gte" val="1">
        <dgm:layoutNode name="children">
          <dgm:alg type="composite">
            <dgm:param type="ar" val="1.3"/>
          </dgm:alg>
          <dgm:shape xmlns:r="http://schemas.openxmlformats.org/officeDocument/2006/relationships" r:blip="">
            <dgm:adjLst/>
          </dgm:shape>
          <dgm:presOf/>
          <dgm:choose name="Name2">
            <dgm:if name="Name3" func="var" arg="dir" op="equ" val="norm">
              <dgm:constrLst>
                <dgm:constr type="primFontSz" for="des" ptType="node" op="equ" val="65"/>
                <dgm:constr type="w" for="ch" forName="child1group" refType="w" fact="0.38"/>
                <dgm:constr type="h" for="ch" forName="child1group" refType="h" fact="0.32"/>
                <dgm:constr type="t" for="ch" forName="child1group"/>
                <dgm:constr type="l" for="ch" forName="child1group"/>
                <dgm:constr type="w" for="ch" forName="child2group" refType="w" fact="0.38"/>
                <dgm:constr type="h" for="ch" forName="child2group" refType="h" fact="0.32"/>
                <dgm:constr type="t" for="ch" forName="child2group"/>
                <dgm:constr type="r" for="ch" forName="child2group" refType="w"/>
                <dgm:constr type="w" for="ch" forName="child3group" refType="w" fact="0.38"/>
                <dgm:constr type="h" for="ch" forName="child3group" refType="h" fact="0.32"/>
                <dgm:constr type="b" for="ch" forName="child3group" refType="h"/>
                <dgm:constr type="r" for="ch" forName="child3group" refType="w"/>
                <dgm:constr type="w" for="ch" forName="child4group" refType="w" fact="0.38"/>
                <dgm:constr type="h" for="ch" forName="child4group" refType="h" fact="0.32"/>
                <dgm:constr type="b" for="ch" forName="child4group" refType="h"/>
                <dgm:constr type="l" for="ch" forName="child4group"/>
              </dgm:constrLst>
            </dgm:if>
            <dgm:else name="Name4">
              <dgm:constrLst>
                <dgm:constr type="primFontSz" for="des" ptType="node" op="equ" val="65"/>
                <dgm:constr type="w" for="ch" forName="child1group" refType="w" fact="0.38"/>
                <dgm:constr type="h" for="ch" forName="child1group" refType="h" fact="0.32"/>
                <dgm:constr type="t" for="ch" forName="child1group"/>
                <dgm:constr type="r" for="ch" forName="child1group" refType="w"/>
                <dgm:constr type="w" for="ch" forName="child2group" refType="w" fact="0.38"/>
                <dgm:constr type="h" for="ch" forName="child2group" refType="h" fact="0.32"/>
                <dgm:constr type="t" for="ch" forName="child2group"/>
                <dgm:constr type="l" for="ch" forName="child2group"/>
                <dgm:constr type="w" for="ch" forName="child3group" refType="w" fact="0.38"/>
                <dgm:constr type="h" for="ch" forName="child3group" refType="h" fact="0.32"/>
                <dgm:constr type="b" for="ch" forName="child3group" refType="h"/>
                <dgm:constr type="l" for="ch" forName="child3group"/>
                <dgm:constr type="w" for="ch" forName="child4group" refType="w" fact="0.38"/>
                <dgm:constr type="h" for="ch" forName="child4group" refType="h" fact="0.32"/>
                <dgm:constr type="b" for="ch" forName="child4group" refType="h"/>
                <dgm:constr type="r" for="ch" forName="child4group" refType="w"/>
              </dgm:constrLst>
            </dgm:else>
          </dgm:choose>
          <dgm:ruleLst/>
          <dgm:choose name="Name5">
            <dgm:if name="Name6" axis="ch ch" ptType="node node" st="1 1" cnt="1 0" func="cnt" op="gte" val="1">
              <dgm:layoutNode name="child1group">
                <dgm:alg type="composite">
                  <dgm:param type="horzAlign" val="none"/>
                  <dgm:param type="vertAlign" val="none"/>
                </dgm:alg>
                <dgm:shape xmlns:r="http://schemas.openxmlformats.org/officeDocument/2006/relationships" r:blip="">
                  <dgm:adjLst/>
                </dgm:shape>
                <dgm:presOf/>
                <dgm:choose name="Name7">
                  <dgm:if name="Name8" func="var" arg="dir" op="equ" val="norm">
                    <dgm:constrLst>
                      <dgm:constr type="w" for="ch" forName="child1" refType="w"/>
                      <dgm:constr type="h" for="ch" forName="child1" refType="h"/>
                      <dgm:constr type="t" for="ch" forName="child1"/>
                      <dgm:constr type="l" for="ch" forName="child1"/>
                      <dgm:constr type="w" for="ch" forName="child1Text" refType="w" fact="0.7"/>
                      <dgm:constr type="h" for="ch" forName="child1Text" refType="h" fact="0.75"/>
                      <dgm:constr type="t" for="ch" forName="child1Text"/>
                      <dgm:constr type="l" for="ch" forName="child1Text"/>
                    </dgm:constrLst>
                  </dgm:if>
                  <dgm:else name="Name9">
                    <dgm:constrLst>
                      <dgm:constr type="w" for="ch" forName="child1" refType="w"/>
                      <dgm:constr type="h" for="ch" forName="child1" refType="h"/>
                      <dgm:constr type="t" for="ch" forName="child1"/>
                      <dgm:constr type="r" for="ch" forName="child1" refType="w"/>
                      <dgm:constr type="w" for="ch" forName="child1Text" refType="w" fact="0.7"/>
                      <dgm:constr type="h" for="ch" forName="child1Text" refType="h" fact="0.75"/>
                      <dgm:constr type="t" for="ch" forName="child1Text"/>
                      <dgm:constr type="r" for="ch" forName="child1Text" refType="w"/>
                    </dgm:constrLst>
                  </dgm:else>
                </dgm:choose>
                <dgm:ruleLst/>
                <dgm:layoutNode name="child1" styleLbl="bgAcc1">
                  <dgm:alg type="sp"/>
                  <dgm:shape xmlns:r="http://schemas.openxmlformats.org/officeDocument/2006/relationships" type="roundRect" r:blip="" zOrderOff="-2">
                    <dgm:adjLst>
                      <dgm:adj idx="1" val="0.1"/>
                    </dgm:adjLst>
                  </dgm:shape>
                  <dgm:presOf axis="ch des" ptType="node node" st="1 1" cnt="1 0"/>
                  <dgm:constrLst/>
                  <dgm:ruleLst/>
                </dgm:layoutNode>
                <dgm:layoutNode name="child1Text" styleLbl="bgAcc1">
                  <dgm:varLst>
                    <dgm:bulletEnabled val="1"/>
                  </dgm:varLst>
                  <dgm:alg type="tx">
                    <dgm:param type="stBulletLvl" val="1"/>
                  </dgm:alg>
                  <dgm:shape xmlns:r="http://schemas.openxmlformats.org/officeDocument/2006/relationships" type="roundRect" r:blip="" zOrderOff="-2" hideGeom="1">
                    <dgm:adjLst>
                      <dgm:adj idx="1" val="0.1"/>
                    </dgm:adjLst>
                  </dgm:shape>
                  <dgm:presOf axis="ch des"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10"/>
          </dgm:choose>
          <dgm:choose name="Name11">
            <dgm:if name="Name12" axis="ch ch" ptType="node node" st="2 1" cnt="1 0" func="cnt" op="gte" val="1">
              <dgm:layoutNode name="child2group">
                <dgm:alg type="composite">
                  <dgm:param type="horzAlign" val="none"/>
                  <dgm:param type="vertAlign" val="none"/>
                </dgm:alg>
                <dgm:shape xmlns:r="http://schemas.openxmlformats.org/officeDocument/2006/relationships" r:blip="">
                  <dgm:adjLst/>
                </dgm:shape>
                <dgm:choose name="Name13">
                  <dgm:if name="Name14" func="var" arg="dir" op="equ" val="norm">
                    <dgm:constrLst>
                      <dgm:constr type="w" for="ch" forName="child2" refType="w"/>
                      <dgm:constr type="h" for="ch" forName="child2" refType="h"/>
                      <dgm:constr type="t" for="ch" forName="child2"/>
                      <dgm:constr type="r" for="ch" forName="child2" refType="w"/>
                      <dgm:constr type="w" for="ch" forName="child2Text" refType="w" fact="0.7"/>
                      <dgm:constr type="h" for="ch" forName="child2Text" refType="h" fact="0.75"/>
                      <dgm:constr type="t" for="ch" forName="child2Text"/>
                      <dgm:constr type="r" for="ch" forName="child2Text" refType="w"/>
                    </dgm:constrLst>
                  </dgm:if>
                  <dgm:else name="Name15">
                    <dgm:constrLst>
                      <dgm:constr type="w" for="ch" forName="child2" refType="w"/>
                      <dgm:constr type="h" for="ch" forName="child2" refType="h"/>
                      <dgm:constr type="t" for="ch" forName="child2"/>
                      <dgm:constr type="l" for="ch" forName="child2"/>
                      <dgm:constr type="w" for="ch" forName="child2Text" refType="w" fact="0.7"/>
                      <dgm:constr type="h" for="ch" forName="child2Text" refType="h" fact="0.75"/>
                      <dgm:constr type="t" for="ch" forName="child2Text"/>
                      <dgm:constr type="l" for="ch" forName="child2Text"/>
                    </dgm:constrLst>
                  </dgm:else>
                </dgm:choose>
                <dgm:ruleLst/>
                <dgm:layoutNode name="child2" styleLbl="bgAcc1">
                  <dgm:alg type="sp"/>
                  <dgm:shape xmlns:r="http://schemas.openxmlformats.org/officeDocument/2006/relationships" type="roundRect" r:blip="" zOrderOff="-2">
                    <dgm:adjLst>
                      <dgm:adj idx="1" val="0.1"/>
                    </dgm:adjLst>
                  </dgm:shape>
                  <dgm:presOf axis="ch des" ptType="node node" st="2 1" cnt="1 0"/>
                  <dgm:constrLst/>
                  <dgm:ruleLst/>
                </dgm:layoutNode>
                <dgm:layoutNode name="child2Text" styleLbl="bgAcc1">
                  <dgm:varLst>
                    <dgm:bulletEnabled val="1"/>
                  </dgm:varLst>
                  <dgm:alg type="tx">
                    <dgm:param type="stBulletLvl" val="1"/>
                  </dgm:alg>
                  <dgm:shape xmlns:r="http://schemas.openxmlformats.org/officeDocument/2006/relationships" type="roundRect" r:blip="" zOrderOff="-2" hideGeom="1">
                    <dgm:adjLst>
                      <dgm:adj idx="1" val="0.1"/>
                    </dgm:adjLst>
                  </dgm:shape>
                  <dgm:presOf axis="ch des"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16"/>
          </dgm:choose>
          <dgm:choose name="Name17">
            <dgm:if name="Name18" axis="ch ch" ptType="node node" st="3 1" cnt="1 0" func="cnt" op="gte" val="1">
              <dgm:layoutNode name="child3group">
                <dgm:alg type="composite">
                  <dgm:param type="horzAlign" val="none"/>
                  <dgm:param type="vertAlign" val="none"/>
                </dgm:alg>
                <dgm:shape xmlns:r="http://schemas.openxmlformats.org/officeDocument/2006/relationships" r:blip="">
                  <dgm:adjLst/>
                </dgm:shape>
                <dgm:presOf/>
                <dgm:choose name="Name19">
                  <dgm:if name="Name20" func="var" arg="dir" op="equ" val="norm">
                    <dgm:constrLst>
                      <dgm:constr type="w" for="ch" forName="child3" refType="w"/>
                      <dgm:constr type="h" for="ch" forName="child3" refType="h"/>
                      <dgm:constr type="b" for="ch" forName="child3" refType="h"/>
                      <dgm:constr type="r" for="ch" forName="child3" refType="w"/>
                      <dgm:constr type="w" for="ch" forName="child3Text" refType="w" fact="0.7"/>
                      <dgm:constr type="h" for="ch" forName="child3Text" refType="h" fact="0.75"/>
                      <dgm:constr type="b" for="ch" forName="child3Text" refType="h"/>
                      <dgm:constr type="r" for="ch" forName="child3Text" refType="w"/>
                    </dgm:constrLst>
                  </dgm:if>
                  <dgm:else name="Name21">
                    <dgm:constrLst>
                      <dgm:constr type="w" for="ch" forName="child3" refType="w"/>
                      <dgm:constr type="h" for="ch" forName="child3" refType="h"/>
                      <dgm:constr type="b" for="ch" forName="child3" refType="h"/>
                      <dgm:constr type="l" for="ch" forName="child3"/>
                      <dgm:constr type="w" for="ch" forName="child3Text" refType="w" fact="0.7"/>
                      <dgm:constr type="h" for="ch" forName="child3Text" refType="h" fact="0.75"/>
                      <dgm:constr type="b" for="ch" forName="child3Text" refType="h"/>
                      <dgm:constr type="l" for="ch" forName="child3Text"/>
                    </dgm:constrLst>
                  </dgm:else>
                </dgm:choose>
                <dgm:ruleLst/>
                <dgm:layoutNode name="child3" styleLbl="bgAcc1">
                  <dgm:alg type="sp"/>
                  <dgm:shape xmlns:r="http://schemas.openxmlformats.org/officeDocument/2006/relationships" type="roundRect" r:blip="" zOrderOff="-4">
                    <dgm:adjLst>
                      <dgm:adj idx="1" val="0.1"/>
                    </dgm:adjLst>
                  </dgm:shape>
                  <dgm:presOf axis="ch des" ptType="node node" st="3 1" cnt="1 0"/>
                  <dgm:constrLst/>
                  <dgm:ruleLst/>
                </dgm:layoutNode>
                <dgm:layoutNode name="child3Text" styleLbl="bgAcc1">
                  <dgm:varLst>
                    <dgm:bulletEnabled val="1"/>
                  </dgm:varLst>
                  <dgm:alg type="tx">
                    <dgm:param type="stBulletLvl" val="1"/>
                  </dgm:alg>
                  <dgm:shape xmlns:r="http://schemas.openxmlformats.org/officeDocument/2006/relationships" type="roundRect" r:blip="" zOrderOff="-4" hideGeom="1">
                    <dgm:adjLst>
                      <dgm:adj idx="1" val="0.1"/>
                    </dgm:adjLst>
                  </dgm:shape>
                  <dgm:presOf axis="ch des" ptType="node node" st="3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22"/>
          </dgm:choose>
          <dgm:choose name="Name23">
            <dgm:if name="Name24" axis="ch ch" ptType="node node" st="4 1" cnt="1 0" func="cnt" op="gte" val="1">
              <dgm:layoutNode name="child4group">
                <dgm:alg type="composite">
                  <dgm:param type="horzAlign" val="none"/>
                  <dgm:param type="vertAlign" val="none"/>
                </dgm:alg>
                <dgm:shape xmlns:r="http://schemas.openxmlformats.org/officeDocument/2006/relationships" r:blip="">
                  <dgm:adjLst/>
                </dgm:shape>
                <dgm:presOf/>
                <dgm:choose name="Name25">
                  <dgm:if name="Name26" func="var" arg="dir" op="equ" val="norm">
                    <dgm:constrLst>
                      <dgm:constr type="w" for="ch" forName="child4" refType="w"/>
                      <dgm:constr type="h" for="ch" forName="child4" refType="h"/>
                      <dgm:constr type="b" for="ch" forName="child4" refType="h"/>
                      <dgm:constr type="l" for="ch" forName="child4"/>
                      <dgm:constr type="w" for="ch" forName="child4Text" refType="w" fact="0.7"/>
                      <dgm:constr type="h" for="ch" forName="child4Text" refType="h" fact="0.75"/>
                      <dgm:constr type="b" for="ch" forName="child4Text" refType="h"/>
                      <dgm:constr type="l" for="ch" forName="child4Text"/>
                    </dgm:constrLst>
                  </dgm:if>
                  <dgm:else name="Name27">
                    <dgm:constrLst>
                      <dgm:constr type="w" for="ch" forName="child4" refType="w"/>
                      <dgm:constr type="h" for="ch" forName="child4" refType="h"/>
                      <dgm:constr type="b" for="ch" forName="child4" refType="h"/>
                      <dgm:constr type="r" for="ch" forName="child4" refType="w"/>
                      <dgm:constr type="w" for="ch" forName="child4Text" refType="w" fact="0.7"/>
                      <dgm:constr type="h" for="ch" forName="child4Text" refType="h" fact="0.75"/>
                      <dgm:constr type="b" for="ch" forName="child4Text" refType="h"/>
                      <dgm:constr type="r" for="ch" forName="child4Text" refType="w"/>
                    </dgm:constrLst>
                  </dgm:else>
                </dgm:choose>
                <dgm:ruleLst/>
                <dgm:layoutNode name="child4" styleLbl="bgAcc1">
                  <dgm:alg type="sp"/>
                  <dgm:shape xmlns:r="http://schemas.openxmlformats.org/officeDocument/2006/relationships" type="roundRect" r:blip="" zOrderOff="-4">
                    <dgm:adjLst>
                      <dgm:adj idx="1" val="0.1"/>
                    </dgm:adjLst>
                  </dgm:shape>
                  <dgm:presOf axis="ch des" ptType="node node" st="4 1" cnt="1 0"/>
                  <dgm:constrLst/>
                  <dgm:ruleLst/>
                </dgm:layoutNode>
                <dgm:layoutNode name="child4Text" styleLbl="bgAcc1">
                  <dgm:varLst>
                    <dgm:bulletEnabled val="1"/>
                  </dgm:varLst>
                  <dgm:alg type="tx">
                    <dgm:param type="stBulletLvl" val="1"/>
                  </dgm:alg>
                  <dgm:shape xmlns:r="http://schemas.openxmlformats.org/officeDocument/2006/relationships" type="roundRect" r:blip="" zOrderOff="-4" hideGeom="1">
                    <dgm:adjLst>
                      <dgm:adj idx="1" val="0.1"/>
                    </dgm:adjLst>
                  </dgm:shape>
                  <dgm:presOf axis="ch des" ptType="node node" st="4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28"/>
          </dgm:choose>
          <dgm:layoutNode name="childPlaceholder">
            <dgm:alg type="sp"/>
            <dgm:shape xmlns:r="http://schemas.openxmlformats.org/officeDocument/2006/relationships" r:blip="">
              <dgm:adjLst/>
            </dgm:shape>
            <dgm:presOf/>
            <dgm:constrLst/>
            <dgm:ruleLst/>
          </dgm:layoutNode>
        </dgm:layoutNode>
        <dgm:layoutNode name="circle">
          <dgm:alg type="composite">
            <dgm:param type="ar" val="1"/>
          </dgm:alg>
          <dgm:shape xmlns:r="http://schemas.openxmlformats.org/officeDocument/2006/relationships" r:blip="">
            <dgm:adjLst/>
          </dgm:shape>
          <dgm:presOf/>
          <dgm:choose name="Name29">
            <dgm:if name="Name30" func="var" arg="dir" op="equ" val="norm">
              <dgm:constrLst>
                <dgm:constr type="primFontSz" for="ch" ptType="node" op="equ" val="65"/>
                <dgm:constr type="w" for="ch" forName="quadrant1" refType="w" fact="0.433"/>
                <dgm:constr type="h" for="ch" forName="quadrant1" refType="h" fact="0.433"/>
                <dgm:constr type="b" for="ch" forName="quadrant1" refType="h" fact="0.5"/>
                <dgm:constr type="bOff" for="ch" forName="quadrant1" refType="h" fact="-0.01"/>
                <dgm:constr type="r" for="ch" forName="quadrant1" refType="w" fact="0.5"/>
                <dgm:constr type="rOff" for="ch" forName="quadrant1" refType="w" fact="-0.01"/>
                <dgm:constr type="w" for="ch" forName="quadrant2" refType="w" fact="0.433"/>
                <dgm:constr type="h" for="ch" forName="quadrant2" refType="h" fact="0.433"/>
                <dgm:constr type="b" for="ch" forName="quadrant2" refType="h" fact="0.5"/>
                <dgm:constr type="bOff" for="ch" forName="quadrant2" refType="h" fact="-0.01"/>
                <dgm:constr type="l" for="ch" forName="quadrant2" refType="w" fact="0.5"/>
                <dgm:constr type="lOff" for="ch" forName="quadrant2" refType="w" fact="0.01"/>
                <dgm:constr type="w" for="ch" forName="quadrant3" refType="w" fact="0.433"/>
                <dgm:constr type="h" for="ch" forName="quadrant3" refType="h" fact="0.433"/>
                <dgm:constr type="t" for="ch" forName="quadrant3" refType="h" fact="0.5"/>
                <dgm:constr type="tOff" for="ch" forName="quadrant3" refType="h" fact="0.01"/>
                <dgm:constr type="l" for="ch" forName="quadrant3" refType="w" fact="0.5"/>
                <dgm:constr type="lOff" for="ch" forName="quadrant3" refType="w" fact="0.01"/>
                <dgm:constr type="w" for="ch" forName="quadrant4" refType="w" fact="0.433"/>
                <dgm:constr type="h" for="ch" forName="quadrant4" refType="h" fact="0.433"/>
                <dgm:constr type="t" for="ch" forName="quadrant4" refType="h" fact="0.5"/>
                <dgm:constr type="tOff" for="ch" forName="quadrant4" refType="h" fact="0.01"/>
                <dgm:constr type="r" for="ch" forName="quadrant4" refType="w" fact="0.5"/>
                <dgm:constr type="rOff" for="ch" forName="quadrant4" refType="w" fact="-0.01"/>
              </dgm:constrLst>
            </dgm:if>
            <dgm:else name="Name31">
              <dgm:constrLst>
                <dgm:constr type="primFontSz" for="ch" ptType="node" op="equ" val="65"/>
                <dgm:constr type="w" for="ch" forName="quadrant1" refType="w" fact="0.433"/>
                <dgm:constr type="h" for="ch" forName="quadrant1" refType="h" fact="0.433"/>
                <dgm:constr type="b" for="ch" forName="quadrant1" refType="h" fact="0.5"/>
                <dgm:constr type="bOff" for="ch" forName="quadrant1" refType="h" fact="-0.01"/>
                <dgm:constr type="l" for="ch" forName="quadrant1" refType="w" fact="0.5"/>
                <dgm:constr type="lOff" for="ch" forName="quadrant1" refType="w" fact="0.01"/>
                <dgm:constr type="w" for="ch" forName="quadrant2" refType="w" fact="0.433"/>
                <dgm:constr type="h" for="ch" forName="quadrant2" refType="h" fact="0.433"/>
                <dgm:constr type="b" for="ch" forName="quadrant2" refType="h" fact="0.5"/>
                <dgm:constr type="bOff" for="ch" forName="quadrant2" refType="h" fact="-0.01"/>
                <dgm:constr type="r" for="ch" forName="quadrant2" refType="w" fact="0.5"/>
                <dgm:constr type="rOff" for="ch" forName="quadrant2" refType="w" fact="-0.01"/>
                <dgm:constr type="w" for="ch" forName="quadrant3" refType="w" fact="0.433"/>
                <dgm:constr type="h" for="ch" forName="quadrant3" refType="h" fact="0.433"/>
                <dgm:constr type="t" for="ch" forName="quadrant3" refType="h" fact="0.5"/>
                <dgm:constr type="tOff" for="ch" forName="quadrant3" refType="h" fact="0.01"/>
                <dgm:constr type="r" for="ch" forName="quadrant3" refType="w" fact="0.5"/>
                <dgm:constr type="rOff" for="ch" forName="quadrant3" refType="w" fact="-0.01"/>
                <dgm:constr type="w" for="ch" forName="quadrant4" refType="w" fact="0.433"/>
                <dgm:constr type="h" for="ch" forName="quadrant4" refType="h" fact="0.433"/>
                <dgm:constr type="t" for="ch" forName="quadrant4" refType="h" fact="0.5"/>
                <dgm:constr type="tOff" for="ch" forName="quadrant4" refType="h" fact="0.01"/>
                <dgm:constr type="l" for="ch" forName="quadrant4" refType="w" fact="0.5"/>
                <dgm:constr type="lOff" for="ch" forName="quadrant4" refType="w" fact="0.01"/>
              </dgm:constrLst>
            </dgm:else>
          </dgm:choose>
          <dgm:ruleLst/>
          <dgm:layoutNode name="quadrant1" styleLbl="node1">
            <dgm:varLst>
              <dgm:chMax val="1"/>
              <dgm:bulletEnabled val="1"/>
            </dgm:varLst>
            <dgm:alg type="tx"/>
            <dgm:choose name="Name32">
              <dgm:if name="Name33" func="var" arg="dir" op="equ" val="norm">
                <dgm:shape xmlns:r="http://schemas.openxmlformats.org/officeDocument/2006/relationships" type="pieWedge" r:blip="">
                  <dgm:adjLst/>
                </dgm:shape>
              </dgm:if>
              <dgm:else name="Name34">
                <dgm:shape xmlns:r="http://schemas.openxmlformats.org/officeDocument/2006/relationships" rot="90" type="pieWedge" r:blip="">
                  <dgm:adjLst/>
                </dgm:shape>
              </dgm:else>
            </dgm:choose>
            <dgm:presOf axis="ch" ptType="node" cnt="1"/>
            <dgm:constrLst/>
            <dgm:ruleLst>
              <dgm:rule type="primFontSz" val="5" fact="NaN" max="NaN"/>
            </dgm:ruleLst>
          </dgm:layoutNode>
          <dgm:layoutNode name="quadrant2" styleLbl="node1">
            <dgm:varLst>
              <dgm:chMax val="1"/>
              <dgm:bulletEnabled val="1"/>
            </dgm:varLst>
            <dgm:alg type="tx"/>
            <dgm:choose name="Name35">
              <dgm:if name="Name36" func="var" arg="dir" op="equ" val="norm">
                <dgm:shape xmlns:r="http://schemas.openxmlformats.org/officeDocument/2006/relationships" rot="90" type="pieWedge" r:blip="">
                  <dgm:adjLst/>
                </dgm:shape>
              </dgm:if>
              <dgm:else name="Name37">
                <dgm:shape xmlns:r="http://schemas.openxmlformats.org/officeDocument/2006/relationships" type="pieWedge" r:blip="">
                  <dgm:adjLst/>
                </dgm:shape>
              </dgm:else>
            </dgm:choose>
            <dgm:presOf axis="ch" ptType="node" st="2" cnt="1"/>
            <dgm:constrLst/>
            <dgm:ruleLst>
              <dgm:rule type="primFontSz" val="5" fact="NaN" max="NaN"/>
            </dgm:ruleLst>
          </dgm:layoutNode>
          <dgm:layoutNode name="quadrant3" styleLbl="node1">
            <dgm:varLst>
              <dgm:chMax val="1"/>
              <dgm:bulletEnabled val="1"/>
            </dgm:varLst>
            <dgm:alg type="tx"/>
            <dgm:choose name="Name38">
              <dgm:if name="Name39" func="var" arg="dir" op="equ" val="norm">
                <dgm:shape xmlns:r="http://schemas.openxmlformats.org/officeDocument/2006/relationships" rot="180" type="pieWedge" r:blip="">
                  <dgm:adjLst/>
                </dgm:shape>
              </dgm:if>
              <dgm:else name="Name40">
                <dgm:shape xmlns:r="http://schemas.openxmlformats.org/officeDocument/2006/relationships" rot="270" type="pieWedge" r:blip="">
                  <dgm:adjLst/>
                </dgm:shape>
              </dgm:else>
            </dgm:choose>
            <dgm:presOf axis="ch" ptType="node" st="3" cnt="1"/>
            <dgm:constrLst/>
            <dgm:ruleLst>
              <dgm:rule type="primFontSz" val="5" fact="NaN" max="NaN"/>
            </dgm:ruleLst>
          </dgm:layoutNode>
          <dgm:layoutNode name="quadrant4" styleLbl="node1">
            <dgm:varLst>
              <dgm:chMax val="1"/>
              <dgm:bulletEnabled val="1"/>
            </dgm:varLst>
            <dgm:alg type="tx"/>
            <dgm:choose name="Name41">
              <dgm:if name="Name42" func="var" arg="dir" op="equ" val="norm">
                <dgm:shape xmlns:r="http://schemas.openxmlformats.org/officeDocument/2006/relationships" rot="270" type="pieWedge" r:blip="">
                  <dgm:adjLst/>
                </dgm:shape>
              </dgm:if>
              <dgm:else name="Name43">
                <dgm:shape xmlns:r="http://schemas.openxmlformats.org/officeDocument/2006/relationships" rot="180" type="pieWedge" r:blip="">
                  <dgm:adjLst/>
                </dgm:shape>
              </dgm:else>
            </dgm:choose>
            <dgm:presOf axis="ch" ptType="node" st="4" cnt="1"/>
            <dgm:constrLst/>
            <dgm:ruleLst>
              <dgm:rule type="primFontSz" val="5" fact="NaN" max="NaN"/>
            </dgm:ruleLst>
          </dgm:layoutNode>
          <dgm:layoutNode name="quadrantPlaceholder">
            <dgm:alg type="sp"/>
            <dgm:shape xmlns:r="http://schemas.openxmlformats.org/officeDocument/2006/relationships" r:blip="">
              <dgm:adjLst/>
            </dgm:shape>
            <dgm:presOf/>
            <dgm:constrLst/>
            <dgm:ruleLst/>
          </dgm:layoutNode>
        </dgm:layoutNode>
        <dgm:layoutNode name="center1" styleLbl="fgShp">
          <dgm:alg type="sp"/>
          <dgm:choose name="Name44">
            <dgm:if name="Name45" func="var" arg="dir" op="equ" val="norm">
              <dgm:shape xmlns:r="http://schemas.openxmlformats.org/officeDocument/2006/relationships" type="circularArrow" r:blip="" zOrderOff="16">
                <dgm:adjLst/>
              </dgm:shape>
            </dgm:if>
            <dgm:else name="Name46">
              <dgm:shape xmlns:r="http://schemas.openxmlformats.org/officeDocument/2006/relationships" rot="180" type="leftCircularArrow" r:blip="" zOrderOff="16">
                <dgm:adjLst/>
              </dgm:shape>
            </dgm:else>
          </dgm:choose>
          <dgm:presOf/>
          <dgm:constrLst/>
          <dgm:ruleLst/>
        </dgm:layoutNode>
        <dgm:layoutNode name="center2" styleLbl="fgShp">
          <dgm:alg type="sp"/>
          <dgm:choose name="Name47">
            <dgm:if name="Name48" func="var" arg="dir" op="equ" val="norm">
              <dgm:shape xmlns:r="http://schemas.openxmlformats.org/officeDocument/2006/relationships" rot="180" type="circularArrow" r:blip="" zOrderOff="16">
                <dgm:adjLst/>
              </dgm:shape>
            </dgm:if>
            <dgm:else name="Name49">
              <dgm:shape xmlns:r="http://schemas.openxmlformats.org/officeDocument/2006/relationships" type="leftCircularArrow" r:blip="" zOrderOff="16">
                <dgm:adjLst/>
              </dgm:shape>
            </dgm:else>
          </dgm:choose>
          <dgm:presOf/>
          <dgm:constrLst/>
          <dgm:ruleLst/>
        </dgm:layoutNode>
      </dgm:if>
      <dgm:else name="Name50"/>
    </dgm:choose>
  </dgm:layoutNode>
</dgm:layoutDef>
</file>

<file path=ppt/diagrams/layout2.xml><?xml version="1.0" encoding="utf-8"?>
<dgm:layoutDef xmlns:dgm="http://schemas.openxmlformats.org/drawingml/2006/diagram" xmlns:a="http://schemas.openxmlformats.org/drawingml/2006/main" uniqueId="urn:microsoft.com/office/officeart/2005/8/layout/cycle4">
  <dgm:title val=""/>
  <dgm:desc val=""/>
  <dgm:catLst>
    <dgm:cat type="relationship" pri="26000"/>
    <dgm:cat type="cycle" pri="13000"/>
    <dgm:cat type="matrix" pri="4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4">
          <dgm:prSet phldr="1"/>
        </dgm:pt>
        <dgm:pt modelId="41">
          <dgm:prSet phldr="1"/>
        </dgm:pt>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sampData>
  <dgm:style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cycleMatrixDiagram">
    <dgm:varLst>
      <dgm:chMax val="1"/>
      <dgm:dir/>
      <dgm:animLvl val="lvl"/>
      <dgm:resizeHandles val="exact"/>
    </dgm:varLst>
    <dgm:alg type="composite">
      <dgm:param type="ar" val="1.3"/>
    </dgm:alg>
    <dgm:shape xmlns:r="http://schemas.openxmlformats.org/officeDocument/2006/relationships" r:blip="">
      <dgm:adjLst/>
    </dgm:shape>
    <dgm:presOf/>
    <dgm:constrLst>
      <dgm:constr type="w" for="ch" forName="children" refType="w"/>
      <dgm:constr type="h" for="ch" forName="children" refType="w" refFor="ch" refForName="children" fact="0.77"/>
      <dgm:constr type="ctrX" for="ch" forName="children" refType="w" fact="0.5"/>
      <dgm:constr type="ctrY" for="ch" forName="children" refType="h" fact="0.5"/>
      <dgm:constr type="w" for="ch" forName="circle" refType="w"/>
      <dgm:constr type="h" for="ch" forName="circle" refType="h"/>
      <dgm:constr type="ctrX" for="ch" forName="circle" refType="w" fact="0.5"/>
      <dgm:constr type="ctrY" for="ch" forName="circle" refType="h" fact="0.5"/>
      <dgm:constr type="w" for="ch" forName="center1" refType="w" fact="0.115"/>
      <dgm:constr type="h" for="ch" forName="center1" refType="w" fact="0.1"/>
      <dgm:constr type="ctrX" for="ch" forName="center1" refType="w" fact="0.5"/>
      <dgm:constr type="ctrY" for="ch" forName="center1" refType="h" fact="0.475"/>
      <dgm:constr type="w" for="ch" forName="center2" refType="w" fact="0.115"/>
      <dgm:constr type="h" for="ch" forName="center2" refType="w" fact="0.1"/>
      <dgm:constr type="ctrX" for="ch" forName="center2" refType="w" fact="0.5"/>
      <dgm:constr type="ctrY" for="ch" forName="center2" refType="h" fact="0.525"/>
    </dgm:constrLst>
    <dgm:ruleLst/>
    <dgm:choose name="Name0">
      <dgm:if name="Name1" axis="ch" ptType="node" func="cnt" op="gte" val="1">
        <dgm:layoutNode name="children">
          <dgm:alg type="composite">
            <dgm:param type="ar" val="1.3"/>
          </dgm:alg>
          <dgm:shape xmlns:r="http://schemas.openxmlformats.org/officeDocument/2006/relationships" r:blip="">
            <dgm:adjLst/>
          </dgm:shape>
          <dgm:presOf/>
          <dgm:choose name="Name2">
            <dgm:if name="Name3" func="var" arg="dir" op="equ" val="norm">
              <dgm:constrLst>
                <dgm:constr type="primFontSz" for="des" ptType="node" op="equ" val="65"/>
                <dgm:constr type="w" for="ch" forName="child1group" refType="w" fact="0.38"/>
                <dgm:constr type="h" for="ch" forName="child1group" refType="h" fact="0.32"/>
                <dgm:constr type="t" for="ch" forName="child1group"/>
                <dgm:constr type="l" for="ch" forName="child1group"/>
                <dgm:constr type="w" for="ch" forName="child2group" refType="w" fact="0.38"/>
                <dgm:constr type="h" for="ch" forName="child2group" refType="h" fact="0.32"/>
                <dgm:constr type="t" for="ch" forName="child2group"/>
                <dgm:constr type="r" for="ch" forName="child2group" refType="w"/>
                <dgm:constr type="w" for="ch" forName="child3group" refType="w" fact="0.38"/>
                <dgm:constr type="h" for="ch" forName="child3group" refType="h" fact="0.32"/>
                <dgm:constr type="b" for="ch" forName="child3group" refType="h"/>
                <dgm:constr type="r" for="ch" forName="child3group" refType="w"/>
                <dgm:constr type="w" for="ch" forName="child4group" refType="w" fact="0.38"/>
                <dgm:constr type="h" for="ch" forName="child4group" refType="h" fact="0.32"/>
                <dgm:constr type="b" for="ch" forName="child4group" refType="h"/>
                <dgm:constr type="l" for="ch" forName="child4group"/>
              </dgm:constrLst>
            </dgm:if>
            <dgm:else name="Name4">
              <dgm:constrLst>
                <dgm:constr type="primFontSz" for="des" ptType="node" op="equ" val="65"/>
                <dgm:constr type="w" for="ch" forName="child1group" refType="w" fact="0.38"/>
                <dgm:constr type="h" for="ch" forName="child1group" refType="h" fact="0.32"/>
                <dgm:constr type="t" for="ch" forName="child1group"/>
                <dgm:constr type="r" for="ch" forName="child1group" refType="w"/>
                <dgm:constr type="w" for="ch" forName="child2group" refType="w" fact="0.38"/>
                <dgm:constr type="h" for="ch" forName="child2group" refType="h" fact="0.32"/>
                <dgm:constr type="t" for="ch" forName="child2group"/>
                <dgm:constr type="l" for="ch" forName="child2group"/>
                <dgm:constr type="w" for="ch" forName="child3group" refType="w" fact="0.38"/>
                <dgm:constr type="h" for="ch" forName="child3group" refType="h" fact="0.32"/>
                <dgm:constr type="b" for="ch" forName="child3group" refType="h"/>
                <dgm:constr type="l" for="ch" forName="child3group"/>
                <dgm:constr type="w" for="ch" forName="child4group" refType="w" fact="0.38"/>
                <dgm:constr type="h" for="ch" forName="child4group" refType="h" fact="0.32"/>
                <dgm:constr type="b" for="ch" forName="child4group" refType="h"/>
                <dgm:constr type="r" for="ch" forName="child4group" refType="w"/>
              </dgm:constrLst>
            </dgm:else>
          </dgm:choose>
          <dgm:ruleLst/>
          <dgm:choose name="Name5">
            <dgm:if name="Name6" axis="ch ch" ptType="node node" st="1 1" cnt="1 0" func="cnt" op="gte" val="1">
              <dgm:layoutNode name="child1group">
                <dgm:alg type="composite">
                  <dgm:param type="horzAlign" val="none"/>
                  <dgm:param type="vertAlign" val="none"/>
                </dgm:alg>
                <dgm:shape xmlns:r="http://schemas.openxmlformats.org/officeDocument/2006/relationships" r:blip="">
                  <dgm:adjLst/>
                </dgm:shape>
                <dgm:presOf/>
                <dgm:choose name="Name7">
                  <dgm:if name="Name8" func="var" arg="dir" op="equ" val="norm">
                    <dgm:constrLst>
                      <dgm:constr type="w" for="ch" forName="child1" refType="w"/>
                      <dgm:constr type="h" for="ch" forName="child1" refType="h"/>
                      <dgm:constr type="t" for="ch" forName="child1"/>
                      <dgm:constr type="l" for="ch" forName="child1"/>
                      <dgm:constr type="w" for="ch" forName="child1Text" refType="w" fact="0.7"/>
                      <dgm:constr type="h" for="ch" forName="child1Text" refType="h" fact="0.75"/>
                      <dgm:constr type="t" for="ch" forName="child1Text"/>
                      <dgm:constr type="l" for="ch" forName="child1Text"/>
                    </dgm:constrLst>
                  </dgm:if>
                  <dgm:else name="Name9">
                    <dgm:constrLst>
                      <dgm:constr type="w" for="ch" forName="child1" refType="w"/>
                      <dgm:constr type="h" for="ch" forName="child1" refType="h"/>
                      <dgm:constr type="t" for="ch" forName="child1"/>
                      <dgm:constr type="r" for="ch" forName="child1" refType="w"/>
                      <dgm:constr type="w" for="ch" forName="child1Text" refType="w" fact="0.7"/>
                      <dgm:constr type="h" for="ch" forName="child1Text" refType="h" fact="0.75"/>
                      <dgm:constr type="t" for="ch" forName="child1Text"/>
                      <dgm:constr type="r" for="ch" forName="child1Text" refType="w"/>
                    </dgm:constrLst>
                  </dgm:else>
                </dgm:choose>
                <dgm:ruleLst/>
                <dgm:layoutNode name="child1" styleLbl="bgAcc1">
                  <dgm:alg type="sp"/>
                  <dgm:shape xmlns:r="http://schemas.openxmlformats.org/officeDocument/2006/relationships" type="roundRect" r:blip="" zOrderOff="-2">
                    <dgm:adjLst>
                      <dgm:adj idx="1" val="0.1"/>
                    </dgm:adjLst>
                  </dgm:shape>
                  <dgm:presOf axis="ch des" ptType="node node" st="1 1" cnt="1 0"/>
                  <dgm:constrLst/>
                  <dgm:ruleLst/>
                </dgm:layoutNode>
                <dgm:layoutNode name="child1Text" styleLbl="bgAcc1">
                  <dgm:varLst>
                    <dgm:bulletEnabled val="1"/>
                  </dgm:varLst>
                  <dgm:alg type="tx">
                    <dgm:param type="stBulletLvl" val="1"/>
                  </dgm:alg>
                  <dgm:shape xmlns:r="http://schemas.openxmlformats.org/officeDocument/2006/relationships" type="roundRect" r:blip="" zOrderOff="-2" hideGeom="1">
                    <dgm:adjLst>
                      <dgm:adj idx="1" val="0.1"/>
                    </dgm:adjLst>
                  </dgm:shape>
                  <dgm:presOf axis="ch des"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10"/>
          </dgm:choose>
          <dgm:choose name="Name11">
            <dgm:if name="Name12" axis="ch ch" ptType="node node" st="2 1" cnt="1 0" func="cnt" op="gte" val="1">
              <dgm:layoutNode name="child2group">
                <dgm:alg type="composite">
                  <dgm:param type="horzAlign" val="none"/>
                  <dgm:param type="vertAlign" val="none"/>
                </dgm:alg>
                <dgm:shape xmlns:r="http://schemas.openxmlformats.org/officeDocument/2006/relationships" r:blip="">
                  <dgm:adjLst/>
                </dgm:shape>
                <dgm:choose name="Name13">
                  <dgm:if name="Name14" func="var" arg="dir" op="equ" val="norm">
                    <dgm:constrLst>
                      <dgm:constr type="w" for="ch" forName="child2" refType="w"/>
                      <dgm:constr type="h" for="ch" forName="child2" refType="h"/>
                      <dgm:constr type="t" for="ch" forName="child2"/>
                      <dgm:constr type="r" for="ch" forName="child2" refType="w"/>
                      <dgm:constr type="w" for="ch" forName="child2Text" refType="w" fact="0.7"/>
                      <dgm:constr type="h" for="ch" forName="child2Text" refType="h" fact="0.75"/>
                      <dgm:constr type="t" for="ch" forName="child2Text"/>
                      <dgm:constr type="r" for="ch" forName="child2Text" refType="w"/>
                    </dgm:constrLst>
                  </dgm:if>
                  <dgm:else name="Name15">
                    <dgm:constrLst>
                      <dgm:constr type="w" for="ch" forName="child2" refType="w"/>
                      <dgm:constr type="h" for="ch" forName="child2" refType="h"/>
                      <dgm:constr type="t" for="ch" forName="child2"/>
                      <dgm:constr type="l" for="ch" forName="child2"/>
                      <dgm:constr type="w" for="ch" forName="child2Text" refType="w" fact="0.7"/>
                      <dgm:constr type="h" for="ch" forName="child2Text" refType="h" fact="0.75"/>
                      <dgm:constr type="t" for="ch" forName="child2Text"/>
                      <dgm:constr type="l" for="ch" forName="child2Text"/>
                    </dgm:constrLst>
                  </dgm:else>
                </dgm:choose>
                <dgm:ruleLst/>
                <dgm:layoutNode name="child2" styleLbl="bgAcc1">
                  <dgm:alg type="sp"/>
                  <dgm:shape xmlns:r="http://schemas.openxmlformats.org/officeDocument/2006/relationships" type="roundRect" r:blip="" zOrderOff="-2">
                    <dgm:adjLst>
                      <dgm:adj idx="1" val="0.1"/>
                    </dgm:adjLst>
                  </dgm:shape>
                  <dgm:presOf axis="ch des" ptType="node node" st="2 1" cnt="1 0"/>
                  <dgm:constrLst/>
                  <dgm:ruleLst/>
                </dgm:layoutNode>
                <dgm:layoutNode name="child2Text" styleLbl="bgAcc1">
                  <dgm:varLst>
                    <dgm:bulletEnabled val="1"/>
                  </dgm:varLst>
                  <dgm:alg type="tx">
                    <dgm:param type="stBulletLvl" val="1"/>
                  </dgm:alg>
                  <dgm:shape xmlns:r="http://schemas.openxmlformats.org/officeDocument/2006/relationships" type="roundRect" r:blip="" zOrderOff="-2" hideGeom="1">
                    <dgm:adjLst>
                      <dgm:adj idx="1" val="0.1"/>
                    </dgm:adjLst>
                  </dgm:shape>
                  <dgm:presOf axis="ch des"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16"/>
          </dgm:choose>
          <dgm:choose name="Name17">
            <dgm:if name="Name18" axis="ch ch" ptType="node node" st="3 1" cnt="1 0" func="cnt" op="gte" val="1">
              <dgm:layoutNode name="child3group">
                <dgm:alg type="composite">
                  <dgm:param type="horzAlign" val="none"/>
                  <dgm:param type="vertAlign" val="none"/>
                </dgm:alg>
                <dgm:shape xmlns:r="http://schemas.openxmlformats.org/officeDocument/2006/relationships" r:blip="">
                  <dgm:adjLst/>
                </dgm:shape>
                <dgm:presOf/>
                <dgm:choose name="Name19">
                  <dgm:if name="Name20" func="var" arg="dir" op="equ" val="norm">
                    <dgm:constrLst>
                      <dgm:constr type="w" for="ch" forName="child3" refType="w"/>
                      <dgm:constr type="h" for="ch" forName="child3" refType="h"/>
                      <dgm:constr type="b" for="ch" forName="child3" refType="h"/>
                      <dgm:constr type="r" for="ch" forName="child3" refType="w"/>
                      <dgm:constr type="w" for="ch" forName="child3Text" refType="w" fact="0.7"/>
                      <dgm:constr type="h" for="ch" forName="child3Text" refType="h" fact="0.75"/>
                      <dgm:constr type="b" for="ch" forName="child3Text" refType="h"/>
                      <dgm:constr type="r" for="ch" forName="child3Text" refType="w"/>
                    </dgm:constrLst>
                  </dgm:if>
                  <dgm:else name="Name21">
                    <dgm:constrLst>
                      <dgm:constr type="w" for="ch" forName="child3" refType="w"/>
                      <dgm:constr type="h" for="ch" forName="child3" refType="h"/>
                      <dgm:constr type="b" for="ch" forName="child3" refType="h"/>
                      <dgm:constr type="l" for="ch" forName="child3"/>
                      <dgm:constr type="w" for="ch" forName="child3Text" refType="w" fact="0.7"/>
                      <dgm:constr type="h" for="ch" forName="child3Text" refType="h" fact="0.75"/>
                      <dgm:constr type="b" for="ch" forName="child3Text" refType="h"/>
                      <dgm:constr type="l" for="ch" forName="child3Text"/>
                    </dgm:constrLst>
                  </dgm:else>
                </dgm:choose>
                <dgm:ruleLst/>
                <dgm:layoutNode name="child3" styleLbl="bgAcc1">
                  <dgm:alg type="sp"/>
                  <dgm:shape xmlns:r="http://schemas.openxmlformats.org/officeDocument/2006/relationships" type="roundRect" r:blip="" zOrderOff="-4">
                    <dgm:adjLst>
                      <dgm:adj idx="1" val="0.1"/>
                    </dgm:adjLst>
                  </dgm:shape>
                  <dgm:presOf axis="ch des" ptType="node node" st="3 1" cnt="1 0"/>
                  <dgm:constrLst/>
                  <dgm:ruleLst/>
                </dgm:layoutNode>
                <dgm:layoutNode name="child3Text" styleLbl="bgAcc1">
                  <dgm:varLst>
                    <dgm:bulletEnabled val="1"/>
                  </dgm:varLst>
                  <dgm:alg type="tx">
                    <dgm:param type="stBulletLvl" val="1"/>
                  </dgm:alg>
                  <dgm:shape xmlns:r="http://schemas.openxmlformats.org/officeDocument/2006/relationships" type="roundRect" r:blip="" zOrderOff="-4" hideGeom="1">
                    <dgm:adjLst>
                      <dgm:adj idx="1" val="0.1"/>
                    </dgm:adjLst>
                  </dgm:shape>
                  <dgm:presOf axis="ch des" ptType="node node" st="3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22"/>
          </dgm:choose>
          <dgm:choose name="Name23">
            <dgm:if name="Name24" axis="ch ch" ptType="node node" st="4 1" cnt="1 0" func="cnt" op="gte" val="1">
              <dgm:layoutNode name="child4group">
                <dgm:alg type="composite">
                  <dgm:param type="horzAlign" val="none"/>
                  <dgm:param type="vertAlign" val="none"/>
                </dgm:alg>
                <dgm:shape xmlns:r="http://schemas.openxmlformats.org/officeDocument/2006/relationships" r:blip="">
                  <dgm:adjLst/>
                </dgm:shape>
                <dgm:presOf/>
                <dgm:choose name="Name25">
                  <dgm:if name="Name26" func="var" arg="dir" op="equ" val="norm">
                    <dgm:constrLst>
                      <dgm:constr type="w" for="ch" forName="child4" refType="w"/>
                      <dgm:constr type="h" for="ch" forName="child4" refType="h"/>
                      <dgm:constr type="b" for="ch" forName="child4" refType="h"/>
                      <dgm:constr type="l" for="ch" forName="child4"/>
                      <dgm:constr type="w" for="ch" forName="child4Text" refType="w" fact="0.7"/>
                      <dgm:constr type="h" for="ch" forName="child4Text" refType="h" fact="0.75"/>
                      <dgm:constr type="b" for="ch" forName="child4Text" refType="h"/>
                      <dgm:constr type="l" for="ch" forName="child4Text"/>
                    </dgm:constrLst>
                  </dgm:if>
                  <dgm:else name="Name27">
                    <dgm:constrLst>
                      <dgm:constr type="w" for="ch" forName="child4" refType="w"/>
                      <dgm:constr type="h" for="ch" forName="child4" refType="h"/>
                      <dgm:constr type="b" for="ch" forName="child4" refType="h"/>
                      <dgm:constr type="r" for="ch" forName="child4" refType="w"/>
                      <dgm:constr type="w" for="ch" forName="child4Text" refType="w" fact="0.7"/>
                      <dgm:constr type="h" for="ch" forName="child4Text" refType="h" fact="0.75"/>
                      <dgm:constr type="b" for="ch" forName="child4Text" refType="h"/>
                      <dgm:constr type="r" for="ch" forName="child4Text" refType="w"/>
                    </dgm:constrLst>
                  </dgm:else>
                </dgm:choose>
                <dgm:ruleLst/>
                <dgm:layoutNode name="child4" styleLbl="bgAcc1">
                  <dgm:alg type="sp"/>
                  <dgm:shape xmlns:r="http://schemas.openxmlformats.org/officeDocument/2006/relationships" type="roundRect" r:blip="" zOrderOff="-4">
                    <dgm:adjLst>
                      <dgm:adj idx="1" val="0.1"/>
                    </dgm:adjLst>
                  </dgm:shape>
                  <dgm:presOf axis="ch des" ptType="node node" st="4 1" cnt="1 0"/>
                  <dgm:constrLst/>
                  <dgm:ruleLst/>
                </dgm:layoutNode>
                <dgm:layoutNode name="child4Text" styleLbl="bgAcc1">
                  <dgm:varLst>
                    <dgm:bulletEnabled val="1"/>
                  </dgm:varLst>
                  <dgm:alg type="tx">
                    <dgm:param type="stBulletLvl" val="1"/>
                  </dgm:alg>
                  <dgm:shape xmlns:r="http://schemas.openxmlformats.org/officeDocument/2006/relationships" type="roundRect" r:blip="" zOrderOff="-4" hideGeom="1">
                    <dgm:adjLst>
                      <dgm:adj idx="1" val="0.1"/>
                    </dgm:adjLst>
                  </dgm:shape>
                  <dgm:presOf axis="ch des" ptType="node node" st="4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28"/>
          </dgm:choose>
          <dgm:layoutNode name="childPlaceholder">
            <dgm:alg type="sp"/>
            <dgm:shape xmlns:r="http://schemas.openxmlformats.org/officeDocument/2006/relationships" r:blip="">
              <dgm:adjLst/>
            </dgm:shape>
            <dgm:presOf/>
            <dgm:constrLst/>
            <dgm:ruleLst/>
          </dgm:layoutNode>
        </dgm:layoutNode>
        <dgm:layoutNode name="circle">
          <dgm:alg type="composite">
            <dgm:param type="ar" val="1"/>
          </dgm:alg>
          <dgm:shape xmlns:r="http://schemas.openxmlformats.org/officeDocument/2006/relationships" r:blip="">
            <dgm:adjLst/>
          </dgm:shape>
          <dgm:presOf/>
          <dgm:choose name="Name29">
            <dgm:if name="Name30" func="var" arg="dir" op="equ" val="norm">
              <dgm:constrLst>
                <dgm:constr type="primFontSz" for="ch" ptType="node" op="equ" val="65"/>
                <dgm:constr type="w" for="ch" forName="quadrant1" refType="w" fact="0.433"/>
                <dgm:constr type="h" for="ch" forName="quadrant1" refType="h" fact="0.433"/>
                <dgm:constr type="b" for="ch" forName="quadrant1" refType="h" fact="0.5"/>
                <dgm:constr type="bOff" for="ch" forName="quadrant1" refType="h" fact="-0.01"/>
                <dgm:constr type="r" for="ch" forName="quadrant1" refType="w" fact="0.5"/>
                <dgm:constr type="rOff" for="ch" forName="quadrant1" refType="w" fact="-0.01"/>
                <dgm:constr type="w" for="ch" forName="quadrant2" refType="w" fact="0.433"/>
                <dgm:constr type="h" for="ch" forName="quadrant2" refType="h" fact="0.433"/>
                <dgm:constr type="b" for="ch" forName="quadrant2" refType="h" fact="0.5"/>
                <dgm:constr type="bOff" for="ch" forName="quadrant2" refType="h" fact="-0.01"/>
                <dgm:constr type="l" for="ch" forName="quadrant2" refType="w" fact="0.5"/>
                <dgm:constr type="lOff" for="ch" forName="quadrant2" refType="w" fact="0.01"/>
                <dgm:constr type="w" for="ch" forName="quadrant3" refType="w" fact="0.433"/>
                <dgm:constr type="h" for="ch" forName="quadrant3" refType="h" fact="0.433"/>
                <dgm:constr type="t" for="ch" forName="quadrant3" refType="h" fact="0.5"/>
                <dgm:constr type="tOff" for="ch" forName="quadrant3" refType="h" fact="0.01"/>
                <dgm:constr type="l" for="ch" forName="quadrant3" refType="w" fact="0.5"/>
                <dgm:constr type="lOff" for="ch" forName="quadrant3" refType="w" fact="0.01"/>
                <dgm:constr type="w" for="ch" forName="quadrant4" refType="w" fact="0.433"/>
                <dgm:constr type="h" for="ch" forName="quadrant4" refType="h" fact="0.433"/>
                <dgm:constr type="t" for="ch" forName="quadrant4" refType="h" fact="0.5"/>
                <dgm:constr type="tOff" for="ch" forName="quadrant4" refType="h" fact="0.01"/>
                <dgm:constr type="r" for="ch" forName="quadrant4" refType="w" fact="0.5"/>
                <dgm:constr type="rOff" for="ch" forName="quadrant4" refType="w" fact="-0.01"/>
              </dgm:constrLst>
            </dgm:if>
            <dgm:else name="Name31">
              <dgm:constrLst>
                <dgm:constr type="primFontSz" for="ch" ptType="node" op="equ" val="65"/>
                <dgm:constr type="w" for="ch" forName="quadrant1" refType="w" fact="0.433"/>
                <dgm:constr type="h" for="ch" forName="quadrant1" refType="h" fact="0.433"/>
                <dgm:constr type="b" for="ch" forName="quadrant1" refType="h" fact="0.5"/>
                <dgm:constr type="bOff" for="ch" forName="quadrant1" refType="h" fact="-0.01"/>
                <dgm:constr type="l" for="ch" forName="quadrant1" refType="w" fact="0.5"/>
                <dgm:constr type="lOff" for="ch" forName="quadrant1" refType="w" fact="0.01"/>
                <dgm:constr type="w" for="ch" forName="quadrant2" refType="w" fact="0.433"/>
                <dgm:constr type="h" for="ch" forName="quadrant2" refType="h" fact="0.433"/>
                <dgm:constr type="b" for="ch" forName="quadrant2" refType="h" fact="0.5"/>
                <dgm:constr type="bOff" for="ch" forName="quadrant2" refType="h" fact="-0.01"/>
                <dgm:constr type="r" for="ch" forName="quadrant2" refType="w" fact="0.5"/>
                <dgm:constr type="rOff" for="ch" forName="quadrant2" refType="w" fact="-0.01"/>
                <dgm:constr type="w" for="ch" forName="quadrant3" refType="w" fact="0.433"/>
                <dgm:constr type="h" for="ch" forName="quadrant3" refType="h" fact="0.433"/>
                <dgm:constr type="t" for="ch" forName="quadrant3" refType="h" fact="0.5"/>
                <dgm:constr type="tOff" for="ch" forName="quadrant3" refType="h" fact="0.01"/>
                <dgm:constr type="r" for="ch" forName="quadrant3" refType="w" fact="0.5"/>
                <dgm:constr type="rOff" for="ch" forName="quadrant3" refType="w" fact="-0.01"/>
                <dgm:constr type="w" for="ch" forName="quadrant4" refType="w" fact="0.433"/>
                <dgm:constr type="h" for="ch" forName="quadrant4" refType="h" fact="0.433"/>
                <dgm:constr type="t" for="ch" forName="quadrant4" refType="h" fact="0.5"/>
                <dgm:constr type="tOff" for="ch" forName="quadrant4" refType="h" fact="0.01"/>
                <dgm:constr type="l" for="ch" forName="quadrant4" refType="w" fact="0.5"/>
                <dgm:constr type="lOff" for="ch" forName="quadrant4" refType="w" fact="0.01"/>
              </dgm:constrLst>
            </dgm:else>
          </dgm:choose>
          <dgm:ruleLst/>
          <dgm:layoutNode name="quadrant1" styleLbl="node1">
            <dgm:varLst>
              <dgm:chMax val="1"/>
              <dgm:bulletEnabled val="1"/>
            </dgm:varLst>
            <dgm:alg type="tx"/>
            <dgm:choose name="Name32">
              <dgm:if name="Name33" func="var" arg="dir" op="equ" val="norm">
                <dgm:shape xmlns:r="http://schemas.openxmlformats.org/officeDocument/2006/relationships" type="pieWedge" r:blip="">
                  <dgm:adjLst/>
                </dgm:shape>
              </dgm:if>
              <dgm:else name="Name34">
                <dgm:shape xmlns:r="http://schemas.openxmlformats.org/officeDocument/2006/relationships" rot="90" type="pieWedge" r:blip="">
                  <dgm:adjLst/>
                </dgm:shape>
              </dgm:else>
            </dgm:choose>
            <dgm:presOf axis="ch" ptType="node" cnt="1"/>
            <dgm:constrLst/>
            <dgm:ruleLst>
              <dgm:rule type="primFontSz" val="5" fact="NaN" max="NaN"/>
            </dgm:ruleLst>
          </dgm:layoutNode>
          <dgm:layoutNode name="quadrant2" styleLbl="node1">
            <dgm:varLst>
              <dgm:chMax val="1"/>
              <dgm:bulletEnabled val="1"/>
            </dgm:varLst>
            <dgm:alg type="tx"/>
            <dgm:choose name="Name35">
              <dgm:if name="Name36" func="var" arg="dir" op="equ" val="norm">
                <dgm:shape xmlns:r="http://schemas.openxmlformats.org/officeDocument/2006/relationships" rot="90" type="pieWedge" r:blip="">
                  <dgm:adjLst/>
                </dgm:shape>
              </dgm:if>
              <dgm:else name="Name37">
                <dgm:shape xmlns:r="http://schemas.openxmlformats.org/officeDocument/2006/relationships" type="pieWedge" r:blip="">
                  <dgm:adjLst/>
                </dgm:shape>
              </dgm:else>
            </dgm:choose>
            <dgm:presOf axis="ch" ptType="node" st="2" cnt="1"/>
            <dgm:constrLst/>
            <dgm:ruleLst>
              <dgm:rule type="primFontSz" val="5" fact="NaN" max="NaN"/>
            </dgm:ruleLst>
          </dgm:layoutNode>
          <dgm:layoutNode name="quadrant3" styleLbl="node1">
            <dgm:varLst>
              <dgm:chMax val="1"/>
              <dgm:bulletEnabled val="1"/>
            </dgm:varLst>
            <dgm:alg type="tx"/>
            <dgm:choose name="Name38">
              <dgm:if name="Name39" func="var" arg="dir" op="equ" val="norm">
                <dgm:shape xmlns:r="http://schemas.openxmlformats.org/officeDocument/2006/relationships" rot="180" type="pieWedge" r:blip="">
                  <dgm:adjLst/>
                </dgm:shape>
              </dgm:if>
              <dgm:else name="Name40">
                <dgm:shape xmlns:r="http://schemas.openxmlformats.org/officeDocument/2006/relationships" rot="270" type="pieWedge" r:blip="">
                  <dgm:adjLst/>
                </dgm:shape>
              </dgm:else>
            </dgm:choose>
            <dgm:presOf axis="ch" ptType="node" st="3" cnt="1"/>
            <dgm:constrLst/>
            <dgm:ruleLst>
              <dgm:rule type="primFontSz" val="5" fact="NaN" max="NaN"/>
            </dgm:ruleLst>
          </dgm:layoutNode>
          <dgm:layoutNode name="quadrant4" styleLbl="node1">
            <dgm:varLst>
              <dgm:chMax val="1"/>
              <dgm:bulletEnabled val="1"/>
            </dgm:varLst>
            <dgm:alg type="tx"/>
            <dgm:choose name="Name41">
              <dgm:if name="Name42" func="var" arg="dir" op="equ" val="norm">
                <dgm:shape xmlns:r="http://schemas.openxmlformats.org/officeDocument/2006/relationships" rot="270" type="pieWedge" r:blip="">
                  <dgm:adjLst/>
                </dgm:shape>
              </dgm:if>
              <dgm:else name="Name43">
                <dgm:shape xmlns:r="http://schemas.openxmlformats.org/officeDocument/2006/relationships" rot="180" type="pieWedge" r:blip="">
                  <dgm:adjLst/>
                </dgm:shape>
              </dgm:else>
            </dgm:choose>
            <dgm:presOf axis="ch" ptType="node" st="4" cnt="1"/>
            <dgm:constrLst/>
            <dgm:ruleLst>
              <dgm:rule type="primFontSz" val="5" fact="NaN" max="NaN"/>
            </dgm:ruleLst>
          </dgm:layoutNode>
          <dgm:layoutNode name="quadrantPlaceholder">
            <dgm:alg type="sp"/>
            <dgm:shape xmlns:r="http://schemas.openxmlformats.org/officeDocument/2006/relationships" r:blip="">
              <dgm:adjLst/>
            </dgm:shape>
            <dgm:presOf/>
            <dgm:constrLst/>
            <dgm:ruleLst/>
          </dgm:layoutNode>
        </dgm:layoutNode>
        <dgm:layoutNode name="center1" styleLbl="fgShp">
          <dgm:alg type="sp"/>
          <dgm:choose name="Name44">
            <dgm:if name="Name45" func="var" arg="dir" op="equ" val="norm">
              <dgm:shape xmlns:r="http://schemas.openxmlformats.org/officeDocument/2006/relationships" type="circularArrow" r:blip="" zOrderOff="16">
                <dgm:adjLst/>
              </dgm:shape>
            </dgm:if>
            <dgm:else name="Name46">
              <dgm:shape xmlns:r="http://schemas.openxmlformats.org/officeDocument/2006/relationships" rot="180" type="leftCircularArrow" r:blip="" zOrderOff="16">
                <dgm:adjLst/>
              </dgm:shape>
            </dgm:else>
          </dgm:choose>
          <dgm:presOf/>
          <dgm:constrLst/>
          <dgm:ruleLst/>
        </dgm:layoutNode>
        <dgm:layoutNode name="center2" styleLbl="fgShp">
          <dgm:alg type="sp"/>
          <dgm:choose name="Name47">
            <dgm:if name="Name48" func="var" arg="dir" op="equ" val="norm">
              <dgm:shape xmlns:r="http://schemas.openxmlformats.org/officeDocument/2006/relationships" rot="180" type="circularArrow" r:blip="" zOrderOff="16">
                <dgm:adjLst/>
              </dgm:shape>
            </dgm:if>
            <dgm:else name="Name49">
              <dgm:shape xmlns:r="http://schemas.openxmlformats.org/officeDocument/2006/relationships" type="leftCircularArrow" r:blip="" zOrderOff="16">
                <dgm:adjLst/>
              </dgm:shape>
            </dgm:else>
          </dgm:choose>
          <dgm:presOf/>
          <dgm:constrLst/>
          <dgm:ruleLst/>
        </dgm:layoutNode>
      </dgm:if>
      <dgm:else name="Name50"/>
    </dgm:choose>
  </dgm:layoutNode>
</dgm:layoutDef>
</file>

<file path=ppt/diagrams/layout3.xml><?xml version="1.0" encoding="utf-8"?>
<dgm:layoutDef xmlns:dgm="http://schemas.openxmlformats.org/drawingml/2006/diagram" xmlns:a="http://schemas.openxmlformats.org/drawingml/2006/main" uniqueId="urn:microsoft.com/office/officeart/2009/layout/CircleArrowProcess">
  <dgm:title val=""/>
  <dgm:desc val=""/>
  <dgm:catLst>
    <dgm:cat type="process" pri="16500"/>
    <dgm:cat type="cycle" pri="16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chMax val="7"/>
      <dgm:chPref val="7"/>
      <dgm:dir/>
      <dgm:animLvl val="lvl"/>
    </dgm:varLst>
    <dgm:shape xmlns:r="http://schemas.openxmlformats.org/officeDocument/2006/relationships" r:blip="">
      <dgm:adjLst/>
    </dgm:shape>
    <dgm:choose name="Name1">
      <dgm:if name="Name2" func="var" arg="dir" op="equ" val="norm">
        <dgm:choose name="Name3">
          <dgm:if name="Name4" axis="ch" ptType="node" func="cnt" op="equ" val="1">
            <dgm:alg type="composite">
              <dgm:param type="ar" val="1.5999"/>
            </dgm:alg>
            <dgm:constrLst>
              <dgm:constr type="primFontSz" for="des" forName="Child1" val="65"/>
              <dgm:constr type="primFontSz" for="des" forName="Parent1" val="65"/>
              <dgm:constr type="primFontSz" for="des" forName="Child1" refType="primFontSz" refFor="des" refForName="Parent1" op="lte"/>
              <dgm:constr type="l" for="ch" forName="Child1" refType="w" fact="0.625"/>
              <dgm:constr type="t" for="ch" forName="Child1" refType="h" fact="0.2981"/>
              <dgm:constr type="w" for="ch" forName="Child1" refType="w" fact="0.375"/>
              <dgm:constr type="h" for="ch" forName="Child1" refType="h" fact="0.4001"/>
              <dgm:constr type="l" for="ch" forName="Accent1" refType="w" fact="0"/>
              <dgm:constr type="t" for="ch" forName="Accent1" refType="h" fact="0"/>
              <dgm:constr type="w" for="ch" forName="Accent1" refType="w" fact="0.6249"/>
              <dgm:constr type="h" for="ch" forName="Accent1" refType="h"/>
              <dgm:constr type="l" for="ch" forName="Parent1" refType="w" fact="0.138"/>
              <dgm:constr type="t" for="ch" forName="Parent1" refType="h" fact="0.362"/>
              <dgm:constr type="w" for="ch" forName="Parent1" refType="w" fact="0.3487"/>
              <dgm:constr type="h" for="ch" forName="Parent1" refType="h" fact="0.2789"/>
            </dgm:constrLst>
          </dgm:if>
          <dgm:if name="Name5" axis="ch" ptType="node" func="cnt" op="equ" val="2">
            <dgm:alg type="composite">
              <dgm:param type="ar" val="1.2026"/>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Accent1" refType="w" fact="0.1144"/>
              <dgm:constr type="t" for="ch" forName="Accent1" refType="h" fact="0"/>
              <dgm:constr type="w" for="ch" forName="Accent1" refType="w" fact="0.5542"/>
              <dgm:constr type="h" for="ch" forName="Accent1" refType="h" fact="0.6665"/>
              <dgm:constr type="l" for="ch" forName="Parent1" refType="w" fact="0.2368"/>
              <dgm:constr type="t" for="ch" forName="Parent1" refType="h" fact="0.2413"/>
              <dgm:constr type="w" for="ch" forName="Parent1" refType="w" fact="0.3092"/>
              <dgm:constr type="h" for="ch" forName="Parent1" refType="h" fact="0.1859"/>
              <dgm:constr type="l" for="ch" forName="Parent2" refType="w" fact="0.0822"/>
              <dgm:constr type="t" for="ch" forName="Parent2" refType="h" fact="0.625"/>
              <dgm:constr type="w" for="ch" forName="Parent2" refType="w" fact="0.3092"/>
              <dgm:constr type="h" for="ch" forName="Parent2" refType="h" fact="0.1859"/>
              <dgm:constr type="l" for="ch" forName="Child1" refType="w" fact="0.6678"/>
              <dgm:constr type="t" for="ch" forName="Child1" refType="h" fact="0.1978"/>
              <dgm:constr type="w" for="ch" forName="Child1" refType="w" fact="0.3322"/>
              <dgm:constr type="h" for="ch" forName="Child1" refType="h" fact="0.265"/>
              <dgm:constr type="l" for="ch" forName="Child2" refType="w" fact="0.5164"/>
              <dgm:constr type="t" for="ch" forName="Child2" refType="h" fact="0.5855"/>
              <dgm:constr type="w" for="ch" forName="Child2" refType="w" fact="0.3322"/>
              <dgm:constr type="h" for="ch" forName="Child2" refType="h" fact="0.265"/>
              <dgm:constr type="l" for="ch" forName="Accent2" refType="w" fact="0"/>
              <dgm:constr type="t" for="ch" forName="Accent2" refType="h" fact="0.4272"/>
              <dgm:constr type="w" for="ch" forName="Accent2" refType="w" fact="0.4761"/>
              <dgm:constr type="h" for="ch" forName="Accent2" refType="h" fact="0.5728"/>
            </dgm:constrLst>
          </dgm:if>
          <dgm:if name="Name6" axis="ch" ptType="node" func="cnt" op="equ" val="3">
            <dgm:alg type="composite">
              <dgm:param type="ar" val="0.9039"/>
            </dgm:alg>
            <dgm:shape xmlns:r="http://schemas.openxmlformats.org/officeDocument/2006/relationships" r:blip="">
              <dgm:adjLst/>
            </dgm:shape>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Accent1" refType="w" fact="0.1479"/>
              <dgm:constr type="t" for="ch" forName="Accent1" refType="h" fact="0"/>
              <dgm:constr type="w" for="ch" forName="Accent1" refType="w" fact="0.5325"/>
              <dgm:constr type="h" for="ch" forName="Accent1" refType="h" fact="0.4814"/>
              <dgm:constr type="l" for="ch" forName="Accent2" refType="w" fact="0"/>
              <dgm:constr type="t" for="ch" forName="Accent2" refType="h" fact="0.2766"/>
              <dgm:constr type="w" for="ch" forName="Accent2" refType="w" fact="0.5325"/>
              <dgm:constr type="h" for="ch" forName="Accent2" refType="h" fact="0.4814"/>
              <dgm:constr type="l" for="ch" forName="Parent1" refType="w" fact="0.2656"/>
              <dgm:constr type="t" for="ch" forName="Parent1" refType="h" fact="0.1738"/>
              <dgm:constr type="w" for="ch" forName="Parent1" refType="w" fact="0.2959"/>
              <dgm:constr type="h" for="ch" forName="Parent1" refType="h" fact="0.1337"/>
              <dgm:constr type="l" for="ch" forName="Accent3" refType="w" fact="0.1858"/>
              <dgm:constr type="t" for="ch" forName="Accent3" refType="h" fact="0.5863"/>
              <dgm:constr type="w" for="ch" forName="Accent3" refType="w" fact="0.4575"/>
              <dgm:constr type="h" for="ch" forName="Accent3" refType="h" fact="0.4137"/>
              <dgm:constr type="l" for="ch" forName="Parent2" refType="w" fact="0.1183"/>
              <dgm:constr type="t" for="ch" forName="Parent2" refType="h" fact="0.452"/>
              <dgm:constr type="w" for="ch" forName="Parent2" refType="w" fact="0.2959"/>
              <dgm:constr type="h" for="ch" forName="Parent2" refType="h" fact="0.1337"/>
              <dgm:constr type="l" for="ch" forName="Parent3" refType="w" fact="0.2663"/>
              <dgm:constr type="t" for="ch" forName="Parent3" refType="h" fact="0.7306"/>
              <dgm:constr type="w" for="ch" forName="Parent3" refType="w" fact="0.2959"/>
              <dgm:constr type="h" for="ch" forName="Parent3" refType="h" fact="0.1337"/>
              <dgm:constr type="l" for="ch" forName="Child2" refType="w" fact="0.5325"/>
              <dgm:constr type="t" for="ch" forName="Child2" refType="h" fact="0.4217"/>
              <dgm:constr type="w" for="ch" forName="Child2" refType="w" fact="0.3195"/>
              <dgm:constr type="h" for="ch" forName="Child2" refType="h" fact="0.1926"/>
              <dgm:constr type="l" for="ch" forName="Child1" refType="w" fact="0.6805"/>
              <dgm:constr type="t" for="ch" forName="Child1" refType="h" fact="0.1435"/>
              <dgm:constr type="w" for="ch" forName="Child1" refType="w" fact="0.3195"/>
              <dgm:constr type="h" for="ch" forName="Child1" refType="h" fact="0.1926"/>
              <dgm:constr type="l" for="ch" forName="Child3" refType="w" fact="0.6805"/>
              <dgm:constr type="t" for="ch" forName="Child3" refType="h" fact="0.6998"/>
              <dgm:constr type="w" for="ch" forName="Child3" refType="w" fact="0.3195"/>
              <dgm:constr type="h" for="ch" forName="Child3" refType="h" fact="0.1926"/>
            </dgm:constrLst>
          </dgm:if>
          <dgm:if name="Name7" axis="ch" ptType="node" func="cnt" op="equ" val="4">
            <dgm:alg type="composite">
              <dgm:param type="ar" val="0.707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1" refType="w" fact="0.1481"/>
              <dgm:constr type="t" for="ch" forName="Accent1" refType="h" fact="0"/>
              <dgm:constr type="w" for="ch" forName="Accent1" refType="w" fact="0.5331"/>
              <dgm:constr type="h" for="ch" forName="Accent1" refType="h" fact="0.3771"/>
              <dgm:constr type="l" for="ch" forName="Accent2" refType="w" fact="0"/>
              <dgm:constr type="t" for="ch" forName="Accent2" refType="h" fact="0.2167"/>
              <dgm:constr type="w" for="ch" forName="Accent2" refType="w" fact="0.5331"/>
              <dgm:constr type="h" for="ch" forName="Accent2" refType="h" fact="0.3771"/>
              <dgm:constr type="l" for="ch" forName="Accent3" refType="w" fact="0.1481"/>
              <dgm:constr type="t" for="ch" forName="Accent3" refType="h" fact="0.4342"/>
              <dgm:constr type="w" for="ch" forName="Accent3" refType="w" fact="0.5331"/>
              <dgm:constr type="h" for="ch" forName="Accent3" refType="h" fact="0.3771"/>
              <dgm:constr type="l" for="ch" forName="Parent1" refType="w" fact="0.2658"/>
              <dgm:constr type="t" for="ch" forName="Parent1" refType="h" fact="0.1365"/>
              <dgm:constr type="w" for="ch" forName="Parent1" refType="w" fact="0.2975"/>
              <dgm:constr type="h" for="ch" forName="Parent1" refType="h" fact="0.1052"/>
              <dgm:constr type="l" for="ch" forName="Parent2" refType="w" fact="0.1171"/>
              <dgm:constr type="t" for="ch" forName="Parent2" refType="h" fact="0.3536"/>
              <dgm:constr type="w" for="ch" forName="Parent2" refType="w" fact="0.2975"/>
              <dgm:constr type="h" for="ch" forName="Parent2" refType="h" fact="0.1052"/>
              <dgm:constr type="l" for="ch" forName="Parent3" refType="w" fact="0.2658"/>
              <dgm:constr type="t" for="ch" forName="Parent3" refType="h" fact="0.5707"/>
              <dgm:constr type="w" for="ch" forName="Parent3" refType="w" fact="0.2975"/>
              <dgm:constr type="h" for="ch" forName="Parent3" refType="h" fact="0.1052"/>
              <dgm:constr type="l" for="ch" forName="Parent4" refType="w" fact="0.1171"/>
              <dgm:constr type="t" for="ch" forName="Parent4" refType="h" fact="0.7878"/>
              <dgm:constr type="w" for="ch" forName="Parent4" refType="w" fact="0.2975"/>
              <dgm:constr type="h" for="ch" forName="Parent4" refType="h" fact="0.1052"/>
              <dgm:constr type="l" for="ch" forName="Child1" refType="w" fact="0.6804"/>
              <dgm:constr type="t" for="ch" forName="Child1" refType="h" fact="0.1119"/>
              <dgm:constr type="w" for="ch" forName="Child1" refType="w" fact="0.3196"/>
              <dgm:constr type="h" for="ch" forName="Child1" refType="h" fact="0.15"/>
              <dgm:constr type="l" for="ch" forName="Child2" refType="w" fact="0.5348"/>
              <dgm:constr type="t" for="ch" forName="Child2" refType="h" fact="0.3312"/>
              <dgm:constr type="w" for="ch" forName="Child2" refType="w" fact="0.3196"/>
              <dgm:constr type="h" for="ch" forName="Child2" refType="h" fact="0.15"/>
              <dgm:constr type="l" for="ch" forName="Child3" refType="w" fact="0.6804"/>
              <dgm:constr type="t" for="ch" forName="Child3" refType="h" fact="0.5461"/>
              <dgm:constr type="w" for="ch" forName="Child3" refType="w" fact="0.3196"/>
              <dgm:constr type="h" for="ch" forName="Child3" refType="h" fact="0.15"/>
              <dgm:constr type="l" for="ch" forName="Child4" refType="w" fact="0.5348"/>
              <dgm:constr type="t" for="ch" forName="Child4" refType="h" fact="0.7632"/>
              <dgm:constr type="w" for="ch" forName="Child4" refType="w" fact="0.3196"/>
              <dgm:constr type="h" for="ch" forName="Child4" refType="h" fact="0.15"/>
              <dgm:constr type="l" for="ch" forName="Accent4" refType="w" fact="0.038"/>
              <dgm:constr type="t" for="ch" forName="Accent4" refType="h" fact="0.6759"/>
              <dgm:constr type="w" for="ch" forName="Accent4" refType="w" fact="0.458"/>
              <dgm:constr type="h" for="ch" forName="Accent4" refType="h" fact="0.3241"/>
            </dgm:constrLst>
          </dgm:if>
          <dgm:if name="Name8" axis="ch" ptType="node" func="cnt" op="equ" val="5">
            <dgm:alg type="composite">
              <dgm:param type="ar" val="0.581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1" refType="w" fact="0.1481"/>
              <dgm:constr type="t" for="ch" forName="Accent1" refType="h" fact="0"/>
              <dgm:constr type="w" for="ch" forName="Accent1" refType="w" fact="0.5331"/>
              <dgm:constr type="h" for="ch" forName="Accent1" refType="h" fact="0.3098"/>
              <dgm:constr type="l" for="ch" forName="Accent2" refType="w" fact="0"/>
              <dgm:constr type="t" for="ch" forName="Accent2" refType="h" fact="0.178"/>
              <dgm:constr type="w" for="ch" forName="Accent2" refType="w" fact="0.5331"/>
              <dgm:constr type="h" for="ch" forName="Accent2" refType="h" fact="0.3098"/>
              <dgm:constr type="l" for="ch" forName="Accent3" refType="w" fact="0.1481"/>
              <dgm:constr type="t" for="ch" forName="Accent3" refType="h" fact="0.3568"/>
              <dgm:constr type="w" for="ch" forName="Accent3" refType="w" fact="0.5331"/>
              <dgm:constr type="h" for="ch" forName="Accent3" refType="h" fact="0.3098"/>
              <dgm:constr type="l" for="ch" forName="Accent4" refType="w" fact="0"/>
              <dgm:constr type="t" for="ch" forName="Accent4" refType="h" fact="0.5351"/>
              <dgm:constr type="w" for="ch" forName="Accent4" refType="w" fact="0.5331"/>
              <dgm:constr type="h" for="ch" forName="Accent4" refType="h" fact="0.3098"/>
              <dgm:constr type="l" for="ch" forName="Accent5" refType="w" fact="0.186"/>
              <dgm:constr type="t" for="ch" forName="Accent5" refType="h" fact="0.7337"/>
              <dgm:constr type="w" for="ch" forName="Accent5" refType="w" fact="0.458"/>
              <dgm:constr type="h" for="ch" forName="Accent5" refType="h" fact="0.2663"/>
              <dgm:constr type="l" for="ch" forName="Parent1" refType="w" fact="0.2658"/>
              <dgm:constr type="t" for="ch" forName="Parent1" refType="h" fact="0.1122"/>
              <dgm:constr type="w" for="ch" forName="Parent1" refType="w" fact="0.2975"/>
              <dgm:constr type="h" for="ch" forName="Parent1" refType="h" fact="0.0864"/>
              <dgm:constr type="l" for="ch" forName="Parent2" refType="w" fact="0.1171"/>
              <dgm:constr type="t" for="ch" forName="Parent2" refType="h" fact="0.2906"/>
              <dgm:constr type="w" for="ch" forName="Parent2" refType="w" fact="0.2975"/>
              <dgm:constr type="h" for="ch" forName="Parent2" refType="h" fact="0.0864"/>
              <dgm:constr type="l" for="ch" forName="Parent3" refType="w" fact="0.2658"/>
              <dgm:constr type="t" for="ch" forName="Parent3" refType="h" fact="0.4689"/>
              <dgm:constr type="w" for="ch" forName="Parent3" refType="w" fact="0.2975"/>
              <dgm:constr type="h" for="ch" forName="Parent3" refType="h" fact="0.0864"/>
              <dgm:constr type="l" for="ch" forName="Parent4" refType="w" fact="0.1171"/>
              <dgm:constr type="t" for="ch" forName="Parent4" refType="h" fact="0.6473"/>
              <dgm:constr type="w" for="ch" forName="Parent4" refType="w" fact="0.2975"/>
              <dgm:constr type="h" for="ch" forName="Parent4" refType="h" fact="0.0864"/>
              <dgm:constr type="l" for="ch" forName="Parent5" refType="w" fact="0.2658"/>
              <dgm:constr type="t" for="ch" forName="Parent5" refType="h" fact="0.8257"/>
              <dgm:constr type="w" for="ch" forName="Parent5" refType="w" fact="0.2975"/>
              <dgm:constr type="h" for="ch" forName="Parent5" refType="h" fact="0.0864"/>
              <dgm:constr type="l" for="ch" forName="Child1" refType="w" fact="0.6804"/>
              <dgm:constr type="t" for="ch" forName="Child1" refType="h" fact="0.0919"/>
              <dgm:constr type="w" for="ch" forName="Child1" refType="w" fact="0.3196"/>
              <dgm:constr type="h" for="ch" forName="Child1" refType="h" fact="0.1232"/>
              <dgm:constr type="l" for="ch" forName="Child2" refType="w" fact="0.5348"/>
              <dgm:constr type="t" for="ch" forName="Child2" refType="h" fact="0.2722"/>
              <dgm:constr type="w" for="ch" forName="Child2" refType="w" fact="0.3196"/>
              <dgm:constr type="h" for="ch" forName="Child2" refType="h" fact="0.1232"/>
              <dgm:constr type="l" for="ch" forName="Child3" refType="w" fact="0.6804"/>
              <dgm:constr type="t" for="ch" forName="Child3" refType="h" fact="0.4487"/>
              <dgm:constr type="w" for="ch" forName="Child3" refType="w" fact="0.3196"/>
              <dgm:constr type="h" for="ch" forName="Child3" refType="h" fact="0.1232"/>
              <dgm:constr type="l" for="ch" forName="Child4" refType="w" fact="0.5348"/>
              <dgm:constr type="t" for="ch" forName="Child4" refType="h" fact="0.6271"/>
              <dgm:constr type="w" for="ch" forName="Child4" refType="w" fact="0.3196"/>
              <dgm:constr type="h" for="ch" forName="Child4" refType="h" fact="0.1232"/>
              <dgm:constr type="l" for="ch" forName="Child5" refType="w" fact="0.6804"/>
              <dgm:constr type="t" for="ch" forName="Child5" refType="h" fact="0.8073"/>
              <dgm:constr type="w" for="ch" forName="Child5" refType="w" fact="0.3196"/>
              <dgm:constr type="h" for="ch" forName="Child5" refType="h" fact="0.1232"/>
            </dgm:constrLst>
          </dgm:if>
          <dgm:if name="Name9" axis="ch" ptType="node" func="cnt" op="equ" val="6">
            <dgm:alg type="composite">
              <dgm:param type="ar" val="0.493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Accent1" refType="w" fact="0.1481"/>
              <dgm:constr type="t" for="ch" forName="Accent1" refType="h" fact="0"/>
              <dgm:constr type="w" for="ch" forName="Accent1" refType="w" fact="0.5331"/>
              <dgm:constr type="h" for="ch" forName="Accent1" refType="h" fact="0.2629"/>
              <dgm:constr type="l" for="ch" forName="Accent2" refType="w" fact="0"/>
              <dgm:constr type="t" for="ch" forName="Accent2" refType="h" fact="0.1511"/>
              <dgm:constr type="w" for="ch" forName="Accent2" refType="w" fact="0.5331"/>
              <dgm:constr type="h" for="ch" forName="Accent2" refType="h" fact="0.2629"/>
              <dgm:constr type="l" for="ch" forName="Accent3" refType="w" fact="0.1481"/>
              <dgm:constr type="t" for="ch" forName="Accent3" refType="h" fact="0.3027"/>
              <dgm:constr type="w" for="ch" forName="Accent3" refType="w" fact="0.5331"/>
              <dgm:constr type="h" for="ch" forName="Accent3" refType="h" fact="0.2629"/>
              <dgm:constr type="l" for="ch" forName="Accent4" refType="w" fact="0"/>
              <dgm:constr type="t" for="ch" forName="Accent4" refType="h" fact="0.4541"/>
              <dgm:constr type="w" for="ch" forName="Accent4" refType="w" fact="0.5331"/>
              <dgm:constr type="h" for="ch" forName="Accent4" refType="h" fact="0.2629"/>
              <dgm:constr type="l" for="ch" forName="Parent1" refType="w" fact="0.2658"/>
              <dgm:constr type="t" for="ch" forName="Parent1" refType="h" fact="0.0952"/>
              <dgm:constr type="w" for="ch" forName="Parent1" refType="w" fact="0.2975"/>
              <dgm:constr type="h" for="ch" forName="Parent1" refType="h" fact="0.0733"/>
              <dgm:constr type="l" for="ch" forName="Parent2" refType="w" fact="0.1171"/>
              <dgm:constr type="t" for="ch" forName="Parent2" refType="h" fact="0.2466"/>
              <dgm:constr type="w" for="ch" forName="Parent2" refType="w" fact="0.2975"/>
              <dgm:constr type="h" for="ch" forName="Parent2" refType="h" fact="0.0733"/>
              <dgm:constr type="l" for="ch" forName="Parent3" refType="w" fact="0.2658"/>
              <dgm:constr type="t" for="ch" forName="Parent3" refType="h" fact="0.3979"/>
              <dgm:constr type="w" for="ch" forName="Parent3" refType="w" fact="0.2975"/>
              <dgm:constr type="h" for="ch" forName="Parent3" refType="h" fact="0.0733"/>
              <dgm:constr type="l" for="ch" forName="Parent4" refType="w" fact="0.1171"/>
              <dgm:constr type="t" for="ch" forName="Parent4" refType="h" fact="0.5493"/>
              <dgm:constr type="w" for="ch" forName="Parent4" refType="w" fact="0.2975"/>
              <dgm:constr type="h" for="ch" forName="Parent4" refType="h" fact="0.0733"/>
              <dgm:constr type="l" for="ch" forName="Child1" refType="w" fact="0.6804"/>
              <dgm:constr type="t" for="ch" forName="Child1" refType="h" fact="0.078"/>
              <dgm:constr type="w" for="ch" forName="Child1" refType="w" fact="0.3196"/>
              <dgm:constr type="h" for="ch" forName="Child1" refType="h" fact="0.1046"/>
              <dgm:constr type="l" for="ch" forName="Child2" refType="w" fact="0.5348"/>
              <dgm:constr type="t" for="ch" forName="Child2" refType="h" fact="0.231"/>
              <dgm:constr type="w" for="ch" forName="Child2" refType="w" fact="0.3196"/>
              <dgm:constr type="h" for="ch" forName="Child2" refType="h" fact="0.1046"/>
              <dgm:constr type="l" for="ch" forName="Child3" refType="w" fact="0.6804"/>
              <dgm:constr type="t" for="ch" forName="Child3" refType="h" fact="0.3808"/>
              <dgm:constr type="w" for="ch" forName="Child3" refType="w" fact="0.3196"/>
              <dgm:constr type="h" for="ch" forName="Child3" refType="h" fact="0.1046"/>
              <dgm:constr type="l" for="ch" forName="Child4" refType="w" fact="0.5348"/>
              <dgm:constr type="t" for="ch" forName="Child4" refType="h" fact="0.5322"/>
              <dgm:constr type="w" for="ch" forName="Child4" refType="w" fact="0.3196"/>
              <dgm:constr type="h" for="ch" forName="Child4" refType="h" fact="0.1046"/>
              <dgm:constr type="l" for="ch" forName="Accent5" refType="w" fact="0.1481"/>
              <dgm:constr type="t" for="ch" forName="Accent5" refType="h" fact="0.6053"/>
              <dgm:constr type="w" for="ch" forName="Accent5" refType="w" fact="0.5331"/>
              <dgm:constr type="h" for="ch" forName="Accent5" refType="h" fact="0.2629"/>
              <dgm:constr type="l" for="ch" forName="Accent6" refType="w" fact="0.038"/>
              <dgm:constr type="t" for="ch" forName="Accent6" refType="h" fact="0.774"/>
              <dgm:constr type="w" for="ch" forName="Accent6" refType="w" fact="0.458"/>
              <dgm:constr type="h" for="ch" forName="Accent6" refType="h" fact="0.226"/>
              <dgm:constr type="l" for="ch" forName="Parent5" refType="w" fact="0.2658"/>
              <dgm:constr type="t" for="ch" forName="Parent5" refType="h" fact="0.7005"/>
              <dgm:constr type="w" for="ch" forName="Parent5" refType="w" fact="0.2975"/>
              <dgm:constr type="h" for="ch" forName="Parent5" refType="h" fact="0.0733"/>
              <dgm:constr type="l" for="ch" forName="Parent6" refType="w" fact="0.1171"/>
              <dgm:constr type="t" for="ch" forName="Parent6" refType="h" fact="0.8519"/>
              <dgm:constr type="w" for="ch" forName="Parent6" refType="w" fact="0.2975"/>
              <dgm:constr type="h" for="ch" forName="Parent6" refType="h" fact="0.0733"/>
              <dgm:constr type="l" for="ch" forName="Child5" refType="w" fact="0.6804"/>
              <dgm:constr type="t" for="ch" forName="Child5" refType="h" fact="0.6833"/>
              <dgm:constr type="w" for="ch" forName="Child5" refType="w" fact="0.3196"/>
              <dgm:constr type="h" for="ch" forName="Child5" refType="h" fact="0.1046"/>
              <dgm:constr type="l" for="ch" forName="Child6" refType="w" fact="0.5348"/>
              <dgm:constr type="t" for="ch" forName="Child6" refType="h" fact="0.8347"/>
              <dgm:constr type="w" for="ch" forName="Child6" refType="w" fact="0.3196"/>
              <dgm:constr type="h" for="ch" forName="Child6" refType="h" fact="0.1046"/>
            </dgm:constrLst>
          </dgm:if>
          <dgm:else name="Name10">
            <dgm:alg type="composite">
              <dgm:param type="ar" val="0.428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Accent1" refType="w" fact="0.1481"/>
              <dgm:constr type="t" for="ch" forName="Accent1" refType="h" fact="0"/>
              <dgm:constr type="w" for="ch" forName="Accent1" refType="w" fact="0.5331"/>
              <dgm:constr type="h" for="ch" forName="Accent1" refType="h" fact="0.2284"/>
              <dgm:constr type="l" for="ch" forName="Accent2" refType="w" fact="0"/>
              <dgm:constr type="t" for="ch" forName="Accent2" refType="h" fact="0.1312"/>
              <dgm:constr type="w" for="ch" forName="Accent2" refType="w" fact="0.5331"/>
              <dgm:constr type="h" for="ch" forName="Accent2" refType="h" fact="0.2284"/>
              <dgm:constr type="l" for="ch" forName="Accent3" refType="w" fact="0.1481"/>
              <dgm:constr type="t" for="ch" forName="Accent3" refType="h" fact="0.263"/>
              <dgm:constr type="w" for="ch" forName="Accent3" refType="w" fact="0.5331"/>
              <dgm:constr type="h" for="ch" forName="Accent3" refType="h" fact="0.2284"/>
              <dgm:constr type="l" for="ch" forName="Accent4" refType="w" fact="0"/>
              <dgm:constr type="t" for="ch" forName="Accent4" refType="h" fact="0.3945"/>
              <dgm:constr type="w" for="ch" forName="Accent4" refType="w" fact="0.5331"/>
              <dgm:constr type="h" for="ch" forName="Accent4" refType="h" fact="0.2284"/>
              <dgm:constr type="l" for="ch" forName="Parent1" refType="w" fact="0.2658"/>
              <dgm:constr type="t" for="ch" forName="Parent1" refType="h" fact="0.0827"/>
              <dgm:constr type="w" for="ch" forName="Parent1" refType="w" fact="0.2975"/>
              <dgm:constr type="h" for="ch" forName="Parent1" refType="h" fact="0.0637"/>
              <dgm:constr type="l" for="ch" forName="Parent2" refType="w" fact="0.1171"/>
              <dgm:constr type="t" for="ch" forName="Parent2" refType="h" fact="0.2142"/>
              <dgm:constr type="w" for="ch" forName="Parent2" refType="w" fact="0.2975"/>
              <dgm:constr type="h" for="ch" forName="Parent2" refType="h" fact="0.0637"/>
              <dgm:constr type="l" for="ch" forName="Parent3" refType="w" fact="0.2658"/>
              <dgm:constr type="t" for="ch" forName="Parent3" refType="h" fact="0.3457"/>
              <dgm:constr type="w" for="ch" forName="Parent3" refType="w" fact="0.2975"/>
              <dgm:constr type="h" for="ch" forName="Parent3" refType="h" fact="0.0637"/>
              <dgm:constr type="l" for="ch" forName="Parent4" refType="w" fact="0.1171"/>
              <dgm:constr type="t" for="ch" forName="Parent4" refType="h" fact="0.4772"/>
              <dgm:constr type="w" for="ch" forName="Parent4" refType="w" fact="0.2975"/>
              <dgm:constr type="h" for="ch" forName="Parent4" refType="h" fact="0.0637"/>
              <dgm:constr type="l" for="ch" forName="Child1" refType="w" fact="0.6804"/>
              <dgm:constr type="t" for="ch" forName="Child1" refType="h" fact="0.0678"/>
              <dgm:constr type="w" for="ch" forName="Child1" refType="w" fact="0.3196"/>
              <dgm:constr type="h" for="ch" forName="Child1" refType="h" fact="0.0908"/>
              <dgm:constr type="l" for="ch" forName="Child2" refType="w" fact="0.5348"/>
              <dgm:constr type="t" for="ch" forName="Child2" refType="h" fact="0.2006"/>
              <dgm:constr type="w" for="ch" forName="Child2" refType="w" fact="0.3196"/>
              <dgm:constr type="h" for="ch" forName="Child2" refType="h" fact="0.0908"/>
              <dgm:constr type="l" for="ch" forName="Child3" refType="w" fact="0.6804"/>
              <dgm:constr type="t" for="ch" forName="Child3" refType="h" fact="0.3308"/>
              <dgm:constr type="w" for="ch" forName="Child3" refType="w" fact="0.3196"/>
              <dgm:constr type="h" for="ch" forName="Child3" refType="h" fact="0.0908"/>
              <dgm:constr type="l" for="ch" forName="Child4" refType="w" fact="0.5348"/>
              <dgm:constr type="t" for="ch" forName="Child4" refType="h" fact="0.4623"/>
              <dgm:constr type="w" for="ch" forName="Child4" refType="w" fact="0.3196"/>
              <dgm:constr type="h" for="ch" forName="Child4" refType="h" fact="0.0908"/>
              <dgm:constr type="l" for="ch" forName="Accent5" refType="w" fact="0.1481"/>
              <dgm:constr type="t" for="ch" forName="Accent5" refType="h" fact="0.5258"/>
              <dgm:constr type="w" for="ch" forName="Accent5" refType="w" fact="0.5331"/>
              <dgm:constr type="h" for="ch" forName="Accent5" refType="h" fact="0.2284"/>
              <dgm:constr type="l" for="ch" forName="Accent6" refType="w" fact="0"/>
              <dgm:constr type="t" for="ch" forName="Accent6" refType="h" fact="0.6573"/>
              <dgm:constr type="w" for="ch" forName="Accent6" refType="w" fact="0.5331"/>
              <dgm:constr type="h" for="ch" forName="Accent6" refType="h" fact="0.2284"/>
              <dgm:constr type="l" for="ch" forName="Accent7" refType="w" fact="0.186"/>
              <dgm:constr type="t" for="ch" forName="Accent7" refType="h" fact="0.8037"/>
              <dgm:constr type="w" for="ch" forName="Accent7" refType="w" fact="0.458"/>
              <dgm:constr type="h" for="ch" forName="Accent7" refType="h" fact="0.1963"/>
              <dgm:constr type="l" for="ch" forName="Parent5" refType="w" fact="0.2658"/>
              <dgm:constr type="t" for="ch" forName="Parent5" refType="h" fact="0.6085"/>
              <dgm:constr type="w" for="ch" forName="Parent5" refType="w" fact="0.2975"/>
              <dgm:constr type="h" for="ch" forName="Parent5" refType="h" fact="0.0637"/>
              <dgm:constr type="l" for="ch" forName="Parent6" refType="w" fact="0.1171"/>
              <dgm:constr type="t" for="ch" forName="Parent6" refType="h" fact="0.74"/>
              <dgm:constr type="w" for="ch" forName="Parent6" refType="w" fact="0.2975"/>
              <dgm:constr type="h" for="ch" forName="Parent6" refType="h" fact="0.0637"/>
              <dgm:constr type="l" for="ch" forName="Parent7" refType="w" fact="0.2658"/>
              <dgm:constr type="t" for="ch" forName="Parent7" refType="h" fact="0.8715"/>
              <dgm:constr type="w" for="ch" forName="Parent7" refType="w" fact="0.2975"/>
              <dgm:constr type="h" for="ch" forName="Parent7" refType="h" fact="0.0637"/>
              <dgm:constr type="l" for="ch" forName="Child5" refType="w" fact="0.6804"/>
              <dgm:constr type="t" for="ch" forName="Child5" refType="h" fact="0.5936"/>
              <dgm:constr type="w" for="ch" forName="Child5" refType="w" fact="0.3196"/>
              <dgm:constr type="h" for="ch" forName="Child5" refType="h" fact="0.0908"/>
              <dgm:constr type="l" for="ch" forName="Child6" refType="w" fact="0.5348"/>
              <dgm:constr type="t" for="ch" forName="Child6" refType="h" fact="0.7251"/>
              <dgm:constr type="w" for="ch" forName="Child6" refType="w" fact="0.3196"/>
              <dgm:constr type="h" for="ch" forName="Child6" refType="h" fact="0.0908"/>
              <dgm:constr type="l" for="ch" forName="Child7" refType="w" fact="0.6804"/>
              <dgm:constr type="t" for="ch" forName="Child7" refType="h" fact="0.8579"/>
              <dgm:constr type="w" for="ch" forName="Child7" refType="w" fact="0.3196"/>
              <dgm:constr type="h" for="ch" forName="Child7" refType="h" fact="0.0908"/>
            </dgm:constrLst>
          </dgm:else>
        </dgm:choose>
      </dgm:if>
      <dgm:else name="Name11">
        <dgm:choose name="Name12">
          <dgm:if name="Name13" axis="ch" ptType="node" func="cnt" op="equ" val="1">
            <dgm:alg type="composite">
              <dgm:param type="ar" val="1.5999"/>
            </dgm:alg>
            <dgm:constrLst>
              <dgm:constr type="primFontSz" for="des" forName="Child1" val="65"/>
              <dgm:constr type="primFontSz" for="des" forName="Parent1" val="65"/>
              <dgm:constr type="primFontSz" for="des" forName="Child1" refType="primFontSz" refFor="des" refForName="Parent1" op="lte"/>
              <dgm:constr type="l" for="ch" forName="Child1" refType="w" fact="0.625"/>
              <dgm:constr type="t" for="ch" forName="Child1" refType="h" fact="0.2981"/>
              <dgm:constr type="w" for="ch" forName="Child1" refType="w" fact="0.375"/>
              <dgm:constr type="h" for="ch" forName="Child1" refType="h" fact="0.4001"/>
              <dgm:constr type="l" for="ch" forName="Accent1" refType="w" fact="0"/>
              <dgm:constr type="t" for="ch" forName="Accent1" refType="h" fact="0"/>
              <dgm:constr type="w" for="ch" forName="Accent1" refType="w" fact="0.6249"/>
              <dgm:constr type="h" for="ch" forName="Accent1" refType="h"/>
              <dgm:constr type="l" for="ch" forName="Parent1" refType="w" fact="0.138"/>
              <dgm:constr type="t" for="ch" forName="Parent1" refType="h" fact="0.362"/>
              <dgm:constr type="w" for="ch" forName="Parent1" refType="w" fact="0.3487"/>
              <dgm:constr type="h" for="ch" forName="Parent1" refType="h" fact="0.2789"/>
            </dgm:constrLst>
          </dgm:if>
          <dgm:if name="Name14" axis="ch" ptType="node" func="cnt" op="equ" val="2">
            <dgm:alg type="composite">
              <dgm:param type="ar" val="1.2026"/>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Accent1" refType="w" fact="-0.0407"/>
              <dgm:constr type="t" for="ch" forName="Accent1" refType="h" fact="0"/>
              <dgm:constr type="w" for="ch" forName="Accent1" refType="w" fact="0.5542"/>
              <dgm:constr type="h" for="ch" forName="Accent1" refType="h" fact="0.6665"/>
              <dgm:constr type="l" for="ch" forName="Accent2" refType="w" fact="0.1533"/>
              <dgm:constr type="t" for="ch" forName="Accent2" refType="h" fact="0.4272"/>
              <dgm:constr type="w" for="ch" forName="Accent2" refType="w" fact="0.4761"/>
              <dgm:constr type="h" for="ch" forName="Accent2" refType="h" fact="0.5728"/>
              <dgm:constr type="l" for="ch" forName="Parent1" refType="w" fact="0.0822"/>
              <dgm:constr type="t" for="ch" forName="Parent1" refType="h" fact="0.2413"/>
              <dgm:constr type="w" for="ch" forName="Parent1" refType="w" fact="0.3092"/>
              <dgm:constr type="h" for="ch" forName="Parent1" refType="h" fact="0.1859"/>
              <dgm:constr type="l" for="ch" forName="Parent2" refType="w" fact="0.2368"/>
              <dgm:constr type="t" for="ch" forName="Parent2" refType="h" fact="0.625"/>
              <dgm:constr type="w" for="ch" forName="Parent2" refType="w" fact="0.3092"/>
              <dgm:constr type="h" for="ch" forName="Parent2" refType="h" fact="0.1859"/>
              <dgm:constr type="l" for="ch" forName="Child1" refType="w" fact="0.5164"/>
              <dgm:constr type="t" for="ch" forName="Child1" refType="h" fact="0.1978"/>
              <dgm:constr type="w" for="ch" forName="Child1" refType="w" fact="0.3322"/>
              <dgm:constr type="h" for="ch" forName="Child1" refType="h" fact="0.265"/>
              <dgm:constr type="l" for="ch" forName="Child2" refType="w" fact="0.6678"/>
              <dgm:constr type="t" for="ch" forName="Child2" refType="h" fact="0.5855"/>
              <dgm:constr type="w" for="ch" forName="Child2" refType="w" fact="0.3322"/>
              <dgm:constr type="h" for="ch" forName="Child2" refType="h" fact="0.265"/>
            </dgm:constrLst>
          </dgm:if>
          <dgm:if name="Name15" axis="ch" ptType="node" func="cnt" op="equ" val="3">
            <dgm:alg type="composite">
              <dgm:param type="ar" val="0.9039"/>
            </dgm:alg>
            <dgm:shape xmlns:r="http://schemas.openxmlformats.org/officeDocument/2006/relationships" r:blip="">
              <dgm:adjLst/>
            </dgm:shape>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Accent1" refType="w" fact="0"/>
              <dgm:constr type="t" for="ch" forName="Accent1" refType="h" fact="0"/>
              <dgm:constr type="w" for="ch" forName="Accent1" refType="w" fact="0.5325"/>
              <dgm:constr type="h" for="ch" forName="Accent1" refType="h" fact="0.4814"/>
              <dgm:constr type="l" for="ch" forName="Accent2" refType="w" fact="0.1479"/>
              <dgm:constr type="t" for="ch" forName="Accent2" refType="h" fact="0.2766"/>
              <dgm:constr type="w" for="ch" forName="Accent2" refType="w" fact="0.5325"/>
              <dgm:constr type="h" for="ch" forName="Accent2" refType="h" fact="0.4814"/>
              <dgm:constr type="l" for="ch" forName="Accent3" refType="w" fact="0.0378"/>
              <dgm:constr type="t" for="ch" forName="Accent3" refType="h" fact="0.5863"/>
              <dgm:constr type="w" for="ch" forName="Accent3" refType="w" fact="0.4575"/>
              <dgm:constr type="h" for="ch" forName="Accent3" refType="h" fact="0.4137"/>
              <dgm:constr type="l" for="ch" forName="Parent1" refType="w" fact="0.1183"/>
              <dgm:constr type="t" for="ch" forName="Parent1" refType="h" fact="0.1738"/>
              <dgm:constr type="w" for="ch" forName="Parent1" refType="w" fact="0.2959"/>
              <dgm:constr type="h" for="ch" forName="Parent1" refType="h" fact="0.1337"/>
              <dgm:constr type="l" for="ch" forName="Parent2" refType="w" fact="0.2656"/>
              <dgm:constr type="t" for="ch" forName="Parent2" refType="h" fact="0.452"/>
              <dgm:constr type="w" for="ch" forName="Parent2" refType="w" fact="0.2959"/>
              <dgm:constr type="h" for="ch" forName="Parent2" refType="h" fact="0.1337"/>
              <dgm:constr type="l" for="ch" forName="Parent3" refType="w" fact="0.1183"/>
              <dgm:constr type="t" for="ch" forName="Parent3" refType="h" fact="0.7306"/>
              <dgm:constr type="w" for="ch" forName="Parent3" refType="w" fact="0.2959"/>
              <dgm:constr type="h" for="ch" forName="Parent3" refType="h" fact="0.1337"/>
              <dgm:constr type="l" for="ch" forName="Child1" refType="w" fact="0.5325"/>
              <dgm:constr type="t" for="ch" forName="Child1" refType="h" fact="0.1435"/>
              <dgm:constr type="w" for="ch" forName="Child1" refType="w" fact="0.3195"/>
              <dgm:constr type="h" for="ch" forName="Child1" refType="h" fact="0.1926"/>
              <dgm:constr type="l" for="ch" forName="Child2" refType="w" fact="0.6805"/>
              <dgm:constr type="t" for="ch" forName="Child2" refType="h" fact="0.4217"/>
              <dgm:constr type="w" for="ch" forName="Child2" refType="w" fact="0.3195"/>
              <dgm:constr type="h" for="ch" forName="Child2" refType="h" fact="0.1926"/>
              <dgm:constr type="l" for="ch" forName="Child3" refType="w" fact="0.5325"/>
              <dgm:constr type="t" for="ch" forName="Child3" refType="h" fact="0.6998"/>
              <dgm:constr type="w" for="ch" forName="Child3" refType="w" fact="0.3195"/>
              <dgm:constr type="h" for="ch" forName="Child3" refType="h" fact="0.1926"/>
            </dgm:constrLst>
          </dgm:if>
          <dgm:if name="Name16" axis="ch" ptType="node" func="cnt" op="equ" val="4">
            <dgm:alg type="composite">
              <dgm:param type="ar" val="0.707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1" refType="w" fact="0"/>
              <dgm:constr type="t" for="ch" forName="Accent1" refType="h" fact="0"/>
              <dgm:constr type="w" for="ch" forName="Accent1" refType="w" fact="0.5331"/>
              <dgm:constr type="h" for="ch" forName="Accent1" refType="h" fact="0.3771"/>
              <dgm:constr type="l" for="ch" forName="Accent2" refType="w" fact="0.1481"/>
              <dgm:constr type="t" for="ch" forName="Accent2" refType="h" fact="0.2167"/>
              <dgm:constr type="w" for="ch" forName="Accent2" refType="w" fact="0.5331"/>
              <dgm:constr type="h" for="ch" forName="Accent2" refType="h" fact="0.3771"/>
              <dgm:constr type="l" for="ch" forName="Accent3" refType="w" fact="0"/>
              <dgm:constr type="t" for="ch" forName="Accent3" refType="h" fact="0.4342"/>
              <dgm:constr type="w" for="ch" forName="Accent3" refType="w" fact="0.5331"/>
              <dgm:constr type="h" for="ch" forName="Accent3" refType="h" fact="0.3771"/>
              <dgm:constr type="l" for="ch" forName="Accent4" refType="w" fact="0.186"/>
              <dgm:constr type="t" for="ch" forName="Accent4" refType="h" fact="0.6759"/>
              <dgm:constr type="w" for="ch" forName="Accent4" refType="w" fact="0.458"/>
              <dgm:constr type="h" for="ch" forName="Accent4" refType="h" fact="0.3241"/>
              <dgm:constr type="l" for="ch" forName="Parent1" refType="w" fact="0.1171"/>
              <dgm:constr type="t" for="ch" forName="Parent1" refType="h" fact="0.1365"/>
              <dgm:constr type="w" for="ch" forName="Parent1" refType="w" fact="0.2975"/>
              <dgm:constr type="h" for="ch" forName="Parent1" refType="h" fact="0.1052"/>
              <dgm:constr type="l" for="ch" forName="Parent2" refType="w" fact="0.2658"/>
              <dgm:constr type="t" for="ch" forName="Parent2" refType="h" fact="0.3536"/>
              <dgm:constr type="w" for="ch" forName="Parent2" refType="w" fact="0.2975"/>
              <dgm:constr type="h" for="ch" forName="Parent2" refType="h" fact="0.1052"/>
              <dgm:constr type="l" for="ch" forName="Parent3" refType="w" fact="0.1171"/>
              <dgm:constr type="t" for="ch" forName="Parent3" refType="h" fact="0.5707"/>
              <dgm:constr type="w" for="ch" forName="Parent3" refType="w" fact="0.2975"/>
              <dgm:constr type="h" for="ch" forName="Parent3" refType="h" fact="0.1052"/>
              <dgm:constr type="l" for="ch" forName="Parent4" refType="w" fact="0.2658"/>
              <dgm:constr type="t" for="ch" forName="Parent4" refType="h" fact="0.7878"/>
              <dgm:constr type="w" for="ch" forName="Parent4" refType="w" fact="0.2975"/>
              <dgm:constr type="h" for="ch" forName="Parent4" refType="h" fact="0.1052"/>
              <dgm:constr type="l" for="ch" forName="Child1" refType="w" fact="0.5348"/>
              <dgm:constr type="t" for="ch" forName="Child1" refType="h" fact="0.1119"/>
              <dgm:constr type="w" for="ch" forName="Child1" refType="w" fact="0.3196"/>
              <dgm:constr type="h" for="ch" forName="Child1" refType="h" fact="0.15"/>
              <dgm:constr type="l" for="ch" forName="Child2" refType="w" fact="0.6804"/>
              <dgm:constr type="t" for="ch" forName="Child2" refType="h" fact="0.3312"/>
              <dgm:constr type="w" for="ch" forName="Child2" refType="w" fact="0.3196"/>
              <dgm:constr type="h" for="ch" forName="Child2" refType="h" fact="0.15"/>
              <dgm:constr type="l" for="ch" forName="Child3" refType="w" fact="0.5348"/>
              <dgm:constr type="t" for="ch" forName="Child3" refType="h" fact="0.5461"/>
              <dgm:constr type="w" for="ch" forName="Child3" refType="w" fact="0.3196"/>
              <dgm:constr type="h" for="ch" forName="Child3" refType="h" fact="0.15"/>
              <dgm:constr type="l" for="ch" forName="Child4" refType="w" fact="0.6804"/>
              <dgm:constr type="t" for="ch" forName="Child4" refType="h" fact="0.7632"/>
              <dgm:constr type="w" for="ch" forName="Child4" refType="w" fact="0.3196"/>
              <dgm:constr type="h" for="ch" forName="Child4" refType="h" fact="0.15"/>
            </dgm:constrLst>
          </dgm:if>
          <dgm:if name="Name17" axis="ch" ptType="node" func="cnt" op="equ" val="5">
            <dgm:alg type="composite">
              <dgm:param type="ar" val="0.581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1" refType="w" fact="0"/>
              <dgm:constr type="t" for="ch" forName="Accent1" refType="h" fact="0"/>
              <dgm:constr type="w" for="ch" forName="Accent1" refType="w" fact="0.5331"/>
              <dgm:constr type="h" for="ch" forName="Accent1" refType="h" fact="0.3098"/>
              <dgm:constr type="l" for="ch" forName="Accent2" refType="w" fact="0.1481"/>
              <dgm:constr type="t" for="ch" forName="Accent2" refType="h" fact="0.178"/>
              <dgm:constr type="w" for="ch" forName="Accent2" refType="w" fact="0.5331"/>
              <dgm:constr type="h" for="ch" forName="Accent2" refType="h" fact="0.3098"/>
              <dgm:constr type="l" for="ch" forName="Accent3" refType="w" fact="0"/>
              <dgm:constr type="t" for="ch" forName="Accent3" refType="h" fact="0.3568"/>
              <dgm:constr type="w" for="ch" forName="Accent3" refType="w" fact="0.5331"/>
              <dgm:constr type="h" for="ch" forName="Accent3" refType="h" fact="0.3098"/>
              <dgm:constr type="l" for="ch" forName="Accent4" refType="w" fact="0.1481"/>
              <dgm:constr type="t" for="ch" forName="Accent4" refType="h" fact="0.5351"/>
              <dgm:constr type="w" for="ch" forName="Accent4" refType="w" fact="0.5331"/>
              <dgm:constr type="h" for="ch" forName="Accent4" refType="h" fact="0.3098"/>
              <dgm:constr type="l" for="ch" forName="Accent5" refType="w" fact="0.0378"/>
              <dgm:constr type="t" for="ch" forName="Accent5" refType="h" fact="0.7337"/>
              <dgm:constr type="w" for="ch" forName="Accent5" refType="w" fact="0.458"/>
              <dgm:constr type="h" for="ch" forName="Accent5" refType="h" fact="0.2663"/>
              <dgm:constr type="l" for="ch" forName="Parent1" refType="w" fact="0.1171"/>
              <dgm:constr type="t" for="ch" forName="Parent1" refType="h" fact="0.1122"/>
              <dgm:constr type="w" for="ch" forName="Parent1" refType="w" fact="0.2975"/>
              <dgm:constr type="h" for="ch" forName="Parent1" refType="h" fact="0.0864"/>
              <dgm:constr type="l" for="ch" forName="Parent2" refType="w" fact="0.2658"/>
              <dgm:constr type="t" for="ch" forName="Parent2" refType="h" fact="0.2906"/>
              <dgm:constr type="w" for="ch" forName="Parent2" refType="w" fact="0.2975"/>
              <dgm:constr type="h" for="ch" forName="Parent2" refType="h" fact="0.0864"/>
              <dgm:constr type="l" for="ch" forName="Parent3" refType="w" fact="0.1171"/>
              <dgm:constr type="t" for="ch" forName="Parent3" refType="h" fact="0.4689"/>
              <dgm:constr type="w" for="ch" forName="Parent3" refType="w" fact="0.2975"/>
              <dgm:constr type="h" for="ch" forName="Parent3" refType="h" fact="0.0864"/>
              <dgm:constr type="l" for="ch" forName="Parent4" refType="w" fact="0.2658"/>
              <dgm:constr type="t" for="ch" forName="Parent4" refType="h" fact="0.6473"/>
              <dgm:constr type="w" for="ch" forName="Parent4" refType="w" fact="0.2975"/>
              <dgm:constr type="h" for="ch" forName="Parent4" refType="h" fact="0.0864"/>
              <dgm:constr type="l" for="ch" forName="Parent5" refType="w" fact="0.1171"/>
              <dgm:constr type="t" for="ch" forName="Parent5" refType="h" fact="0.8257"/>
              <dgm:constr type="w" for="ch" forName="Parent5" refType="w" fact="0.2975"/>
              <dgm:constr type="h" for="ch" forName="Parent5" refType="h" fact="0.0864"/>
              <dgm:constr type="l" for="ch" forName="Child1" refType="w" fact="0.5348"/>
              <dgm:constr type="t" for="ch" forName="Child1" refType="h" fact="0.0919"/>
              <dgm:constr type="w" for="ch" forName="Child1" refType="w" fact="0.3196"/>
              <dgm:constr type="h" for="ch" forName="Child1" refType="h" fact="0.1232"/>
              <dgm:constr type="l" for="ch" forName="Child2" refType="w" fact="0.6804"/>
              <dgm:constr type="t" for="ch" forName="Child2" refType="h" fact="0.2722"/>
              <dgm:constr type="w" for="ch" forName="Child2" refType="w" fact="0.3196"/>
              <dgm:constr type="h" for="ch" forName="Child2" refType="h" fact="0.1232"/>
              <dgm:constr type="l" for="ch" forName="Child3" refType="w" fact="0.5348"/>
              <dgm:constr type="t" for="ch" forName="Child3" refType="h" fact="0.4487"/>
              <dgm:constr type="w" for="ch" forName="Child3" refType="w" fact="0.3196"/>
              <dgm:constr type="h" for="ch" forName="Child3" refType="h" fact="0.1232"/>
              <dgm:constr type="l" for="ch" forName="Child4" refType="w" fact="0.6804"/>
              <dgm:constr type="t" for="ch" forName="Child4" refType="h" fact="0.6271"/>
              <dgm:constr type="w" for="ch" forName="Child4" refType="w" fact="0.3196"/>
              <dgm:constr type="h" for="ch" forName="Child4" refType="h" fact="0.1232"/>
              <dgm:constr type="l" for="ch" forName="Child5" refType="w" fact="0.5348"/>
              <dgm:constr type="t" for="ch" forName="Child5" refType="h" fact="0.8073"/>
              <dgm:constr type="w" for="ch" forName="Child5" refType="w" fact="0.3196"/>
              <dgm:constr type="h" for="ch" forName="Child5" refType="h" fact="0.1232"/>
            </dgm:constrLst>
          </dgm:if>
          <dgm:if name="Name18" axis="ch" ptType="node" func="cnt" op="equ" val="6">
            <dgm:alg type="composite">
              <dgm:param type="ar" val="0.493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Accent1" refType="w" fact="0"/>
              <dgm:constr type="t" for="ch" forName="Accent1" refType="h" fact="0"/>
              <dgm:constr type="w" for="ch" forName="Accent1" refType="w" fact="0.5331"/>
              <dgm:constr type="h" for="ch" forName="Accent1" refType="h" fact="0.2629"/>
              <dgm:constr type="l" for="ch" forName="Accent2" refType="w" fact="0.1481"/>
              <dgm:constr type="t" for="ch" forName="Accent2" refType="h" fact="0.1511"/>
              <dgm:constr type="w" for="ch" forName="Accent2" refType="w" fact="0.5331"/>
              <dgm:constr type="h" for="ch" forName="Accent2" refType="h" fact="0.2629"/>
              <dgm:constr type="l" for="ch" forName="Accent3" refType="w" fact="0"/>
              <dgm:constr type="t" for="ch" forName="Accent3" refType="h" fact="0.3027"/>
              <dgm:constr type="w" for="ch" forName="Accent3" refType="w" fact="0.5331"/>
              <dgm:constr type="h" for="ch" forName="Accent3" refType="h" fact="0.2629"/>
              <dgm:constr type="l" for="ch" forName="Accent4" refType="w" fact="0.1481"/>
              <dgm:constr type="t" for="ch" forName="Accent4" refType="h" fact="0.4541"/>
              <dgm:constr type="w" for="ch" forName="Accent4" refType="w" fact="0.5331"/>
              <dgm:constr type="h" for="ch" forName="Accent4" refType="h" fact="0.2629"/>
              <dgm:constr type="l" for="ch" forName="Accent5" refType="w" fact="0"/>
              <dgm:constr type="t" for="ch" forName="Accent5" refType="h" fact="0.6053"/>
              <dgm:constr type="w" for="ch" forName="Accent5" refType="w" fact="0.5331"/>
              <dgm:constr type="h" for="ch" forName="Accent5" refType="h" fact="0.2629"/>
              <dgm:constr type="l" for="ch" forName="Accent6" refType="w" fact="0.186"/>
              <dgm:constr type="t" for="ch" forName="Accent6" refType="h" fact="0.774"/>
              <dgm:constr type="w" for="ch" forName="Accent6" refType="w" fact="0.458"/>
              <dgm:constr type="h" for="ch" forName="Accent6" refType="h" fact="0.226"/>
              <dgm:constr type="l" for="ch" forName="Parent1" refType="w" fact="0.1171"/>
              <dgm:constr type="t" for="ch" forName="Parent1" refType="h" fact="0.0952"/>
              <dgm:constr type="w" for="ch" forName="Parent1" refType="w" fact="0.2975"/>
              <dgm:constr type="h" for="ch" forName="Parent1" refType="h" fact="0.0733"/>
              <dgm:constr type="l" for="ch" forName="Parent2" refType="w" fact="0.2658"/>
              <dgm:constr type="t" for="ch" forName="Parent2" refType="h" fact="0.2466"/>
              <dgm:constr type="w" for="ch" forName="Parent2" refType="w" fact="0.2975"/>
              <dgm:constr type="h" for="ch" forName="Parent2" refType="h" fact="0.0733"/>
              <dgm:constr type="l" for="ch" forName="Parent3" refType="w" fact="0.1171"/>
              <dgm:constr type="t" for="ch" forName="Parent3" refType="h" fact="0.3979"/>
              <dgm:constr type="w" for="ch" forName="Parent3" refType="w" fact="0.2975"/>
              <dgm:constr type="h" for="ch" forName="Parent3" refType="h" fact="0.0733"/>
              <dgm:constr type="l" for="ch" forName="Parent4" refType="w" fact="0.2658"/>
              <dgm:constr type="t" for="ch" forName="Parent4" refType="h" fact="0.5493"/>
              <dgm:constr type="w" for="ch" forName="Parent4" refType="w" fact="0.2975"/>
              <dgm:constr type="h" for="ch" forName="Parent4" refType="h" fact="0.0733"/>
              <dgm:constr type="l" for="ch" forName="Parent5" refType="w" fact="0.1171"/>
              <dgm:constr type="t" for="ch" forName="Parent5" refType="h" fact="0.7005"/>
              <dgm:constr type="w" for="ch" forName="Parent5" refType="w" fact="0.2975"/>
              <dgm:constr type="h" for="ch" forName="Parent5" refType="h" fact="0.0733"/>
              <dgm:constr type="l" for="ch" forName="Parent6" refType="w" fact="0.2658"/>
              <dgm:constr type="t" for="ch" forName="Parent6" refType="h" fact="0.8519"/>
              <dgm:constr type="w" for="ch" forName="Parent6" refType="w" fact="0.2975"/>
              <dgm:constr type="h" for="ch" forName="Parent6" refType="h" fact="0.0733"/>
              <dgm:constr type="l" for="ch" forName="Child1" refType="w" fact="0.5348"/>
              <dgm:constr type="t" for="ch" forName="Child1" refType="h" fact="0.078"/>
              <dgm:constr type="w" for="ch" forName="Child1" refType="w" fact="0.3196"/>
              <dgm:constr type="h" for="ch" forName="Child1" refType="h" fact="0.1046"/>
              <dgm:constr type="l" for="ch" forName="Child2" refType="w" fact="0.6804"/>
              <dgm:constr type="t" for="ch" forName="Child2" refType="h" fact="0.231"/>
              <dgm:constr type="w" for="ch" forName="Child2" refType="w" fact="0.3196"/>
              <dgm:constr type="h" for="ch" forName="Child2" refType="h" fact="0.1046"/>
              <dgm:constr type="l" for="ch" forName="Child3" refType="w" fact="0.5348"/>
              <dgm:constr type="t" for="ch" forName="Child3" refType="h" fact="0.3808"/>
              <dgm:constr type="w" for="ch" forName="Child3" refType="w" fact="0.3196"/>
              <dgm:constr type="h" for="ch" forName="Child3" refType="h" fact="0.1046"/>
              <dgm:constr type="l" for="ch" forName="Child4" refType="w" fact="0.6804"/>
              <dgm:constr type="t" for="ch" forName="Child4" refType="h" fact="0.5322"/>
              <dgm:constr type="w" for="ch" forName="Child4" refType="w" fact="0.3196"/>
              <dgm:constr type="h" for="ch" forName="Child4" refType="h" fact="0.1046"/>
              <dgm:constr type="l" for="ch" forName="Child5" refType="w" fact="0.5348"/>
              <dgm:constr type="t" for="ch" forName="Child5" refType="h" fact="0.6833"/>
              <dgm:constr type="w" for="ch" forName="Child5" refType="w" fact="0.3196"/>
              <dgm:constr type="h" for="ch" forName="Child5" refType="h" fact="0.1046"/>
              <dgm:constr type="l" for="ch" forName="Child6" refType="w" fact="0.6804"/>
              <dgm:constr type="t" for="ch" forName="Child6" refType="h" fact="0.8347"/>
              <dgm:constr type="w" for="ch" forName="Child6" refType="w" fact="0.3196"/>
              <dgm:constr type="h" for="ch" forName="Child6" refType="h" fact="0.1046"/>
            </dgm:constrLst>
          </dgm:if>
          <dgm:else name="Name19">
            <dgm:alg type="composite">
              <dgm:param type="ar" val="0.428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Accent1" refType="w" fact="0"/>
              <dgm:constr type="t" for="ch" forName="Accent1" refType="h" fact="0"/>
              <dgm:constr type="w" for="ch" forName="Accent1" refType="w" fact="0.5331"/>
              <dgm:constr type="h" for="ch" forName="Accent1" refType="h" fact="0.2284"/>
              <dgm:constr type="l" for="ch" forName="Accent2" refType="w" fact="0.1481"/>
              <dgm:constr type="t" for="ch" forName="Accent2" refType="h" fact="0.1312"/>
              <dgm:constr type="w" for="ch" forName="Accent2" refType="w" fact="0.5331"/>
              <dgm:constr type="h" for="ch" forName="Accent2" refType="h" fact="0.2284"/>
              <dgm:constr type="l" for="ch" forName="Accent3" refType="w" fact="0"/>
              <dgm:constr type="t" for="ch" forName="Accent3" refType="h" fact="0.263"/>
              <dgm:constr type="w" for="ch" forName="Accent3" refType="w" fact="0.5331"/>
              <dgm:constr type="h" for="ch" forName="Accent3" refType="h" fact="0.2284"/>
              <dgm:constr type="l" for="ch" forName="Accent4" refType="w" fact="0.1481"/>
              <dgm:constr type="t" for="ch" forName="Accent4" refType="h" fact="0.3945"/>
              <dgm:constr type="w" for="ch" forName="Accent4" refType="w" fact="0.5331"/>
              <dgm:constr type="h" for="ch" forName="Accent4" refType="h" fact="0.2284"/>
              <dgm:constr type="l" for="ch" forName="Accent5" refType="w" fact="0"/>
              <dgm:constr type="t" for="ch" forName="Accent5" refType="h" fact="0.5258"/>
              <dgm:constr type="w" for="ch" forName="Accent5" refType="w" fact="0.5331"/>
              <dgm:constr type="h" for="ch" forName="Accent5" refType="h" fact="0.2284"/>
              <dgm:constr type="l" for="ch" forName="Accent6" refType="w" fact="0.1481"/>
              <dgm:constr type="t" for="ch" forName="Accent6" refType="h" fact="0.6573"/>
              <dgm:constr type="w" for="ch" forName="Accent6" refType="w" fact="0.5331"/>
              <dgm:constr type="h" for="ch" forName="Accent6" refType="h" fact="0.2284"/>
              <dgm:constr type="l" for="ch" forName="Accent7" refType="w" fact="0.0378"/>
              <dgm:constr type="t" for="ch" forName="Accent7" refType="h" fact="0.8037"/>
              <dgm:constr type="w" for="ch" forName="Accent7" refType="w" fact="0.458"/>
              <dgm:constr type="h" for="ch" forName="Accent7" refType="h" fact="0.1963"/>
              <dgm:constr type="l" for="ch" forName="Parent1" refType="w" fact="0.1171"/>
              <dgm:constr type="t" for="ch" forName="Parent1" refType="h" fact="0.0827"/>
              <dgm:constr type="w" for="ch" forName="Parent1" refType="w" fact="0.2975"/>
              <dgm:constr type="h" for="ch" forName="Parent1" refType="h" fact="0.0637"/>
              <dgm:constr type="l" for="ch" forName="Parent2" refType="w" fact="0.2658"/>
              <dgm:constr type="t" for="ch" forName="Parent2" refType="h" fact="0.2142"/>
              <dgm:constr type="w" for="ch" forName="Parent2" refType="w" fact="0.2975"/>
              <dgm:constr type="h" for="ch" forName="Parent2" refType="h" fact="0.0637"/>
              <dgm:constr type="l" for="ch" forName="Parent3" refType="w" fact="0.1171"/>
              <dgm:constr type="t" for="ch" forName="Parent3" refType="h" fact="0.3457"/>
              <dgm:constr type="w" for="ch" forName="Parent3" refType="w" fact="0.2975"/>
              <dgm:constr type="h" for="ch" forName="Parent3" refType="h" fact="0.0637"/>
              <dgm:constr type="l" for="ch" forName="Parent4" refType="w" fact="0.2658"/>
              <dgm:constr type="t" for="ch" forName="Parent4" refType="h" fact="0.4772"/>
              <dgm:constr type="w" for="ch" forName="Parent4" refType="w" fact="0.2975"/>
              <dgm:constr type="h" for="ch" forName="Parent4" refType="h" fact="0.0637"/>
              <dgm:constr type="l" for="ch" forName="Parent5" refType="w" fact="0.1171"/>
              <dgm:constr type="t" for="ch" forName="Parent5" refType="h" fact="0.6085"/>
              <dgm:constr type="w" for="ch" forName="Parent5" refType="w" fact="0.2975"/>
              <dgm:constr type="h" for="ch" forName="Parent5" refType="h" fact="0.0637"/>
              <dgm:constr type="l" for="ch" forName="Parent6" refType="w" fact="0.2658"/>
              <dgm:constr type="t" for="ch" forName="Parent6" refType="h" fact="0.74"/>
              <dgm:constr type="w" for="ch" forName="Parent6" refType="w" fact="0.2975"/>
              <dgm:constr type="h" for="ch" forName="Parent6" refType="h" fact="0.0637"/>
              <dgm:constr type="l" for="ch" forName="Parent7" refType="w" fact="0.1171"/>
              <dgm:constr type="t" for="ch" forName="Parent7" refType="h" fact="0.8715"/>
              <dgm:constr type="w" for="ch" forName="Parent7" refType="w" fact="0.2975"/>
              <dgm:constr type="h" for="ch" forName="Parent7" refType="h" fact="0.0637"/>
              <dgm:constr type="l" for="ch" forName="Child1" refType="w" fact="0.5348"/>
              <dgm:constr type="t" for="ch" forName="Child1" refType="h" fact="0.0678"/>
              <dgm:constr type="w" for="ch" forName="Child1" refType="w" fact="0.3196"/>
              <dgm:constr type="h" for="ch" forName="Child1" refType="h" fact="0.0908"/>
              <dgm:constr type="l" for="ch" forName="Child2" refType="w" fact="0.6804"/>
              <dgm:constr type="t" for="ch" forName="Child2" refType="h" fact="0.2006"/>
              <dgm:constr type="w" for="ch" forName="Child2" refType="w" fact="0.3196"/>
              <dgm:constr type="h" for="ch" forName="Child2" refType="h" fact="0.0908"/>
              <dgm:constr type="l" for="ch" forName="Child3" refType="w" fact="0.5348"/>
              <dgm:constr type="t" for="ch" forName="Child3" refType="h" fact="0.3308"/>
              <dgm:constr type="w" for="ch" forName="Child3" refType="w" fact="0.3196"/>
              <dgm:constr type="h" for="ch" forName="Child3" refType="h" fact="0.0908"/>
              <dgm:constr type="l" for="ch" forName="Child4" refType="w" fact="0.6804"/>
              <dgm:constr type="t" for="ch" forName="Child4" refType="h" fact="0.4623"/>
              <dgm:constr type="w" for="ch" forName="Child4" refType="w" fact="0.3196"/>
              <dgm:constr type="h" for="ch" forName="Child4" refType="h" fact="0.0908"/>
              <dgm:constr type="l" for="ch" forName="Child5" refType="w" fact="0.5348"/>
              <dgm:constr type="t" for="ch" forName="Child5" refType="h" fact="0.5936"/>
              <dgm:constr type="w" for="ch" forName="Child5" refType="w" fact="0.3196"/>
              <dgm:constr type="h" for="ch" forName="Child5" refType="h" fact="0.0908"/>
              <dgm:constr type="l" for="ch" forName="Child6" refType="w" fact="0.6804"/>
              <dgm:constr type="t" for="ch" forName="Child6" refType="h" fact="0.7251"/>
              <dgm:constr type="w" for="ch" forName="Child6" refType="w" fact="0.3196"/>
              <dgm:constr type="h" for="ch" forName="Child6" refType="h" fact="0.0908"/>
              <dgm:constr type="l" for="ch" forName="Child7" refType="w" fact="0.5348"/>
              <dgm:constr type="t" for="ch" forName="Child7" refType="h" fact="0.8579"/>
              <dgm:constr type="w" for="ch" forName="Child7" refType="w" fact="0.3196"/>
              <dgm:constr type="h" for="ch" forName="Child7" refType="h" fact="0.0908"/>
            </dgm:constrLst>
          </dgm:else>
        </dgm:choose>
      </dgm:else>
    </dgm:choose>
    <dgm:forEach name="wrapper" axis="self" ptType="parTrans">
      <dgm:forEach name="accentRepeat" axis="self">
        <dgm:layoutNode name="Accent" styleLbl="node1">
          <dgm:alg type="sp"/>
          <dgm:choose name="Name20">
            <dgm:if name="Name21" func="var" arg="dir" op="equ" val="norm">
              <dgm:choose name="Name22">
                <dgm:if name="Name23" axis="precedSib" ptType="node" func="cnt" op="equ" val="0">
                  <dgm:choose name="Name24">
                    <dgm:if name="Name25" axis="followSib" ptType="node" func="cnt" op="equ" val="0">
                      <dgm:shape xmlns:r="http://schemas.openxmlformats.org/officeDocument/2006/relationships" type="circularArrow" r:blip="">
                        <dgm:adjLst>
                          <dgm:adj idx="1" val="0.1098"/>
                          <dgm:adj idx="2" val="19.0387"/>
                          <dgm:adj idx="3" val="150"/>
                          <dgm:adj idx="4" val="180"/>
                          <dgm:adj idx="5" val="0.125"/>
                        </dgm:adjLst>
                      </dgm:shape>
                    </dgm:if>
                    <dgm:else name="Name26">
                      <dgm:shape xmlns:r="http://schemas.openxmlformats.org/officeDocument/2006/relationships" type="circularArrow" r:blip="">
                        <dgm:adjLst>
                          <dgm:adj idx="1" val="0.1098"/>
                          <dgm:adj idx="2" val="19.0387"/>
                          <dgm:adj idx="3" val="75"/>
                          <dgm:adj idx="4" val="180"/>
                          <dgm:adj idx="5" val="0.125"/>
                        </dgm:adjLst>
                      </dgm:shape>
                    </dgm:else>
                  </dgm:choose>
                </dgm:if>
                <dgm:else name="Name27">
                  <dgm:choose name="Name28">
                    <dgm:if name="Name29" axis="followSib" ptType="node" func="cnt" op="equ" val="0">
                      <dgm:choose name="Name30">
                        <dgm:if name="Name31" axis="precedSib" ptType="node" func="cnt" op="equ" val="1">
                          <dgm:shape xmlns:r="http://schemas.openxmlformats.org/officeDocument/2006/relationships" type="blockArc" r:blip="">
                            <dgm:adjLst>
                              <dgm:adj idx="1" val="0"/>
                              <dgm:adj idx="2" val="-45"/>
                              <dgm:adj idx="3" val="0.1274"/>
                            </dgm:adjLst>
                          </dgm:shape>
                        </dgm:if>
                        <dgm:if name="Name32" axis="precedSib" ptType="node" func="cnt" op="equ" val="2">
                          <dgm:shape xmlns:r="http://schemas.openxmlformats.org/officeDocument/2006/relationships" type="blockArc" r:blip="">
                            <dgm:adjLst>
                              <dgm:adj idx="1" val="-135"/>
                              <dgm:adj idx="2" val="180"/>
                              <dgm:adj idx="3" val="0.1274"/>
                            </dgm:adjLst>
                          </dgm:shape>
                        </dgm:if>
                        <dgm:if name="Name33" axis="precedSib" ptType="node" func="cnt" op="equ" val="3">
                          <dgm:shape xmlns:r="http://schemas.openxmlformats.org/officeDocument/2006/relationships" type="blockArc" r:blip="">
                            <dgm:adjLst>
                              <dgm:adj idx="1" val="0"/>
                              <dgm:adj idx="2" val="-45"/>
                              <dgm:adj idx="3" val="0.1274"/>
                            </dgm:adjLst>
                          </dgm:shape>
                        </dgm:if>
                        <dgm:if name="Name34" axis="precedSib" ptType="node" func="cnt" op="equ" val="4">
                          <dgm:shape xmlns:r="http://schemas.openxmlformats.org/officeDocument/2006/relationships" type="blockArc" r:blip="">
                            <dgm:adjLst>
                              <dgm:adj idx="1" val="-135"/>
                              <dgm:adj idx="2" val="180"/>
                              <dgm:adj idx="3" val="0.1274"/>
                            </dgm:adjLst>
                          </dgm:shape>
                        </dgm:if>
                        <dgm:if name="Name35" axis="precedSib" ptType="node" func="cnt" op="equ" val="5">
                          <dgm:shape xmlns:r="http://schemas.openxmlformats.org/officeDocument/2006/relationships" type="blockArc" r:blip="">
                            <dgm:adjLst>
                              <dgm:adj idx="1" val="0"/>
                              <dgm:adj idx="2" val="-45"/>
                              <dgm:adj idx="3" val="0.1274"/>
                            </dgm:adjLst>
                          </dgm:shape>
                        </dgm:if>
                        <dgm:if name="Name36" axis="precedSib" ptType="node" func="cnt" op="equ" val="6">
                          <dgm:shape xmlns:r="http://schemas.openxmlformats.org/officeDocument/2006/relationships" type="blockArc" r:blip="">
                            <dgm:adjLst>
                              <dgm:adj idx="1" val="-135"/>
                              <dgm:adj idx="2" val="180"/>
                              <dgm:adj idx="3" val="0.1274"/>
                            </dgm:adjLst>
                          </dgm:shape>
                        </dgm:if>
                        <dgm:else name="Name37"/>
                      </dgm:choose>
                    </dgm:if>
                    <dgm:else name="Name38">
                      <dgm:choose name="Name39">
                        <dgm:if name="Name40" axis="precedSib" ptType="node" func="cnt" op="equ" val="0">
                          <dgm:shape xmlns:r="http://schemas.openxmlformats.org/officeDocument/2006/relationships" type="blockArc" r:blip="">
                            <dgm:adjLst>
                              <dgm:adj idx="1" val="-133.1632"/>
                              <dgm:adj idx="2" val="65"/>
                              <dgm:adj idx="3" val="0.13"/>
                            </dgm:adjLst>
                          </dgm:shape>
                        </dgm:if>
                        <dgm:if name="Name41" axis="precedSib" ptType="node" func="cnt" op="equ" val="1">
                          <dgm:shape xmlns:r="http://schemas.openxmlformats.org/officeDocument/2006/relationships" type="leftCircularArrow" r:blip="">
                            <dgm:adjLst>
                              <dgm:adj idx="1" val="0.1098"/>
                              <dgm:adj idx="2" val="19.0387"/>
                              <dgm:adj idx="3" val="105"/>
                              <dgm:adj idx="4" val="-45"/>
                              <dgm:adj idx="5" val="0.125"/>
                            </dgm:adjLst>
                          </dgm:shape>
                        </dgm:if>
                        <dgm:if name="Name42" axis="precedSib" ptType="node" func="cnt" op="equ" val="2">
                          <dgm:shape xmlns:r="http://schemas.openxmlformats.org/officeDocument/2006/relationships" type="circularArrow" r:blip="">
                            <dgm:adjLst>
                              <dgm:adj idx="1" val="0.1098"/>
                              <dgm:adj idx="2" val="19.0387"/>
                              <dgm:adj idx="3" val="75"/>
                              <dgm:adj idx="4" val="-135"/>
                              <dgm:adj idx="5" val="0.125"/>
                            </dgm:adjLst>
                          </dgm:shape>
                        </dgm:if>
                        <dgm:if name="Name43" axis="precedSib" ptType="node" func="cnt" op="equ" val="3">
                          <dgm:shape xmlns:r="http://schemas.openxmlformats.org/officeDocument/2006/relationships" type="leftCircularArrow" r:blip="">
                            <dgm:adjLst>
                              <dgm:adj idx="1" val="0.1098"/>
                              <dgm:adj idx="2" val="19.0387"/>
                              <dgm:adj idx="3" val="105"/>
                              <dgm:adj idx="4" val="-45"/>
                              <dgm:adj idx="5" val="0.125"/>
                            </dgm:adjLst>
                          </dgm:shape>
                        </dgm:if>
                        <dgm:if name="Name44" axis="precedSib" ptType="node" func="cnt" op="equ" val="4">
                          <dgm:shape xmlns:r="http://schemas.openxmlformats.org/officeDocument/2006/relationships" type="circularArrow" r:blip="">
                            <dgm:adjLst>
                              <dgm:adj idx="1" val="0.1098"/>
                              <dgm:adj idx="2" val="19.0387"/>
                              <dgm:adj idx="3" val="75"/>
                              <dgm:adj idx="4" val="-135"/>
                              <dgm:adj idx="5" val="0.125"/>
                            </dgm:adjLst>
                          </dgm:shape>
                        </dgm:if>
                        <dgm:if name="Name45" axis="precedSib" ptType="node" func="cnt" op="equ" val="5">
                          <dgm:shape xmlns:r="http://schemas.openxmlformats.org/officeDocument/2006/relationships" type="leftCircularArrow" r:blip="">
                            <dgm:adjLst>
                              <dgm:adj idx="1" val="0.1098"/>
                              <dgm:adj idx="2" val="19.0387"/>
                              <dgm:adj idx="3" val="105"/>
                              <dgm:adj idx="4" val="-45"/>
                              <dgm:adj idx="5" val="0.125"/>
                            </dgm:adjLst>
                          </dgm:shape>
                        </dgm:if>
                        <dgm:if name="Name46" axis="precedSib" ptType="node" func="cnt" op="equ" val="6">
                          <dgm:shape xmlns:r="http://schemas.openxmlformats.org/officeDocument/2006/relationships" type="blockArc" r:blip="">
                            <dgm:adjLst>
                              <dgm:adj idx="1" val="-135"/>
                              <dgm:adj idx="2" val="180"/>
                              <dgm:adj idx="3" val="0.1274"/>
                            </dgm:adjLst>
                          </dgm:shape>
                        </dgm:if>
                        <dgm:else name="Name47"/>
                      </dgm:choose>
                    </dgm:else>
                  </dgm:choose>
                </dgm:else>
              </dgm:choose>
            </dgm:if>
            <dgm:else name="Name48">
              <dgm:choose name="Name49">
                <dgm:if name="Name50" axis="precedSib" ptType="node" func="cnt" op="equ" val="0">
                  <dgm:choose name="Name51">
                    <dgm:if name="Name52" axis="followSib" ptType="node" func="cnt" op="equ" val="0">
                      <dgm:shape xmlns:r="http://schemas.openxmlformats.org/officeDocument/2006/relationships" type="leftCircularArrow" r:blip="">
                        <dgm:adjLst>
                          <dgm:adj idx="1" val="0.1098"/>
                          <dgm:adj idx="2" val="19.0387"/>
                          <dgm:adj idx="3" val="30"/>
                          <dgm:adj idx="4" val="0"/>
                          <dgm:adj idx="5" val="0.125"/>
                        </dgm:adjLst>
                      </dgm:shape>
                    </dgm:if>
                    <dgm:else name="Name53">
                      <dgm:shape xmlns:r="http://schemas.openxmlformats.org/officeDocument/2006/relationships" type="leftCircularArrow" r:blip="">
                        <dgm:adjLst>
                          <dgm:adj idx="1" val="0.1098"/>
                          <dgm:adj idx="2" val="19.0387"/>
                          <dgm:adj idx="3" val="105"/>
                          <dgm:adj idx="4" val="0"/>
                          <dgm:adj idx="5" val="0.125"/>
                        </dgm:adjLst>
                      </dgm:shape>
                    </dgm:else>
                  </dgm:choose>
                </dgm:if>
                <dgm:else name="Name54">
                  <dgm:choose name="Name55">
                    <dgm:if name="Name56" axis="followSib" ptType="node" func="cnt" op="equ" val="0">
                      <dgm:choose name="Name57">
                        <dgm:if name="Name58" axis="precedSib" ptType="node" func="cnt" op="equ" val="1">
                          <dgm:shape xmlns:r="http://schemas.openxmlformats.org/officeDocument/2006/relationships" type="blockArc" r:blip="">
                            <dgm:adjLst>
                              <dgm:adj idx="1" val="-135"/>
                              <dgm:adj idx="2" val="180"/>
                              <dgm:adj idx="3" val="0.1274"/>
                            </dgm:adjLst>
                          </dgm:shape>
                        </dgm:if>
                        <dgm:if name="Name59" axis="precedSib" ptType="node" func="cnt" op="equ" val="2">
                          <dgm:shape xmlns:r="http://schemas.openxmlformats.org/officeDocument/2006/relationships" type="blockArc" r:blip="">
                            <dgm:adjLst>
                              <dgm:adj idx="1" val="0"/>
                              <dgm:adj idx="2" val="-45"/>
                              <dgm:adj idx="3" val="0.1274"/>
                            </dgm:adjLst>
                          </dgm:shape>
                        </dgm:if>
                        <dgm:if name="Name60" axis="precedSib" ptType="node" func="cnt" op="equ" val="3">
                          <dgm:shape xmlns:r="http://schemas.openxmlformats.org/officeDocument/2006/relationships" type="blockArc" r:blip="">
                            <dgm:adjLst>
                              <dgm:adj idx="1" val="-135"/>
                              <dgm:adj idx="2" val="180"/>
                              <dgm:adj idx="3" val="0.1274"/>
                            </dgm:adjLst>
                          </dgm:shape>
                        </dgm:if>
                        <dgm:if name="Name61" axis="precedSib" ptType="node" func="cnt" op="equ" val="4">
                          <dgm:shape xmlns:r="http://schemas.openxmlformats.org/officeDocument/2006/relationships" type="blockArc" r:blip="">
                            <dgm:adjLst>
                              <dgm:adj idx="1" val="0"/>
                              <dgm:adj idx="2" val="-45"/>
                              <dgm:adj idx="3" val="0.1274"/>
                            </dgm:adjLst>
                          </dgm:shape>
                        </dgm:if>
                        <dgm:if name="Name62" axis="precedSib" ptType="node" func="cnt" op="equ" val="5">
                          <dgm:shape xmlns:r="http://schemas.openxmlformats.org/officeDocument/2006/relationships" type="blockArc" r:blip="">
                            <dgm:adjLst>
                              <dgm:adj idx="1" val="-135"/>
                              <dgm:adj idx="2" val="180"/>
                              <dgm:adj idx="3" val="0.1274"/>
                            </dgm:adjLst>
                          </dgm:shape>
                        </dgm:if>
                        <dgm:if name="Name63" axis="precedSib" ptType="node" func="cnt" op="equ" val="6">
                          <dgm:shape xmlns:r="http://schemas.openxmlformats.org/officeDocument/2006/relationships" type="blockArc" r:blip="">
                            <dgm:adjLst>
                              <dgm:adj idx="1" val="0"/>
                              <dgm:adj idx="2" val="-45"/>
                              <dgm:adj idx="3" val="0.1274"/>
                            </dgm:adjLst>
                          </dgm:shape>
                        </dgm:if>
                        <dgm:else name="Name64"/>
                      </dgm:choose>
                    </dgm:if>
                    <dgm:else name="Name65">
                      <dgm:choose name="Name66">
                        <dgm:if name="Name67" axis="precedSib" ptType="node" func="cnt" op="equ" val="0">
                          <dgm:shape xmlns:r="http://schemas.openxmlformats.org/officeDocument/2006/relationships" type="blockArc" r:blip="">
                            <dgm:adjLst>
                              <dgm:adj idx="1" val="-133.1632"/>
                              <dgm:adj idx="2" val="65"/>
                              <dgm:adj idx="3" val="0.13"/>
                            </dgm:adjLst>
                          </dgm:shape>
                        </dgm:if>
                        <dgm:if name="Name68" axis="precedSib" ptType="node" func="cnt" op="equ" val="1">
                          <dgm:shape xmlns:r="http://schemas.openxmlformats.org/officeDocument/2006/relationships" type="circularArrow" r:blip="">
                            <dgm:adjLst>
                              <dgm:adj idx="1" val="0.1098"/>
                              <dgm:adj idx="2" val="19.0387"/>
                              <dgm:adj idx="3" val="75"/>
                              <dgm:adj idx="4" val="-135"/>
                              <dgm:adj idx="5" val="0.125"/>
                            </dgm:adjLst>
                          </dgm:shape>
                        </dgm:if>
                        <dgm:if name="Name69" axis="precedSib" ptType="node" func="cnt" op="equ" val="2">
                          <dgm:shape xmlns:r="http://schemas.openxmlformats.org/officeDocument/2006/relationships" type="leftCircularArrow" r:blip="">
                            <dgm:adjLst>
                              <dgm:adj idx="1" val="0.1098"/>
                              <dgm:adj idx="2" val="19.0387"/>
                              <dgm:adj idx="3" val="105"/>
                              <dgm:adj idx="4" val="-45"/>
                              <dgm:adj idx="5" val="0.125"/>
                            </dgm:adjLst>
                          </dgm:shape>
                        </dgm:if>
                        <dgm:if name="Name70" axis="precedSib" ptType="node" func="cnt" op="equ" val="3">
                          <dgm:shape xmlns:r="http://schemas.openxmlformats.org/officeDocument/2006/relationships" type="circularArrow" r:blip="">
                            <dgm:adjLst>
                              <dgm:adj idx="1" val="0.1098"/>
                              <dgm:adj idx="2" val="19.0387"/>
                              <dgm:adj idx="3" val="75"/>
                              <dgm:adj idx="4" val="-135"/>
                              <dgm:adj idx="5" val="0.125"/>
                            </dgm:adjLst>
                          </dgm:shape>
                        </dgm:if>
                        <dgm:if name="Name71" axis="precedSib" ptType="node" func="cnt" op="equ" val="4">
                          <dgm:shape xmlns:r="http://schemas.openxmlformats.org/officeDocument/2006/relationships" type="leftCircularArrow" r:blip="">
                            <dgm:adjLst>
                              <dgm:adj idx="1" val="0.1098"/>
                              <dgm:adj idx="2" val="19.0387"/>
                              <dgm:adj idx="3" val="105"/>
                              <dgm:adj idx="4" val="-45"/>
                              <dgm:adj idx="5" val="0.125"/>
                            </dgm:adjLst>
                          </dgm:shape>
                        </dgm:if>
                        <dgm:if name="Name72" axis="precedSib" ptType="node" func="cnt" op="equ" val="5">
                          <dgm:shape xmlns:r="http://schemas.openxmlformats.org/officeDocument/2006/relationships" type="circularArrow" r:blip="">
                            <dgm:adjLst>
                              <dgm:adj idx="1" val="0.1098"/>
                              <dgm:adj idx="2" val="19.0387"/>
                              <dgm:adj idx="3" val="75"/>
                              <dgm:adj idx="4" val="-135"/>
                              <dgm:adj idx="5" val="0.125"/>
                            </dgm:adjLst>
                          </dgm:shape>
                        </dgm:if>
                        <dgm:if name="Name73" axis="precedSib" ptType="node" func="cnt" op="equ" val="6">
                          <dgm:shape xmlns:r="http://schemas.openxmlformats.org/officeDocument/2006/relationships" type="blockArc" r:blip="">
                            <dgm:adjLst>
                              <dgm:adj idx="1" val="0"/>
                              <dgm:adj idx="2" val="-45"/>
                              <dgm:adj idx="3" val="0.1274"/>
                            </dgm:adjLst>
                          </dgm:shape>
                        </dgm:if>
                        <dgm:else name="Name74"/>
                      </dgm:choose>
                    </dgm:else>
                  </dgm:choose>
                </dgm:else>
              </dgm:choose>
            </dgm:else>
          </dgm:choose>
          <dgm:presOf/>
        </dgm:layoutNode>
      </dgm:forEach>
    </dgm:forEach>
    <dgm:forEach name="Name75" axis="ch" ptType="node" cnt="1">
      <dgm:layoutNode name="Accent1">
        <dgm:alg type="sp"/>
        <dgm:shape xmlns:r="http://schemas.openxmlformats.org/officeDocument/2006/relationships" r:blip="">
          <dgm:adjLst/>
        </dgm:shape>
        <dgm:presOf/>
        <dgm:constrLst/>
        <dgm:forEach name="Name76" ref="accentRepeat"/>
      </dgm:layoutNode>
      <dgm:choose name="Name77">
        <dgm:if name="Name78" axis="ch" ptType="node" func="cnt" op="gte" val="1">
          <dgm:layoutNode name="Child1"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79"/>
      </dgm:choose>
      <dgm:layoutNode name="Parent1"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80" axis="ch" ptType="node" st="2" cnt="1">
      <dgm:layoutNode name="Accent2">
        <dgm:alg type="sp"/>
        <dgm:shape xmlns:r="http://schemas.openxmlformats.org/officeDocument/2006/relationships" r:blip="">
          <dgm:adjLst/>
        </dgm:shape>
        <dgm:presOf/>
        <dgm:constrLst/>
        <dgm:forEach name="Name81" ref="accentRepeat"/>
      </dgm:layoutNode>
      <dgm:choose name="Name82">
        <dgm:if name="Name83" axis="ch" ptType="node" func="cnt" op="gte" val="1">
          <dgm:layoutNode name="Child2"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84"/>
      </dgm:choose>
      <dgm:layoutNode name="Parent2"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85" axis="ch" ptType="node" st="3" cnt="1">
      <dgm:layoutNode name="Accent3">
        <dgm:alg type="sp"/>
        <dgm:shape xmlns:r="http://schemas.openxmlformats.org/officeDocument/2006/relationships" r:blip="">
          <dgm:adjLst/>
        </dgm:shape>
        <dgm:presOf/>
        <dgm:constrLst/>
        <dgm:forEach name="Name86" ref="accentRepeat"/>
      </dgm:layoutNode>
      <dgm:choose name="Name87">
        <dgm:if name="Name88" axis="ch" ptType="node" func="cnt" op="gte" val="1">
          <dgm:layoutNode name="Child3"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89"/>
      </dgm:choose>
      <dgm:layoutNode name="Parent3"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90" axis="ch" ptType="node" st="4" cnt="1">
      <dgm:layoutNode name="Accent4">
        <dgm:alg type="sp"/>
        <dgm:shape xmlns:r="http://schemas.openxmlformats.org/officeDocument/2006/relationships" r:blip="">
          <dgm:adjLst/>
        </dgm:shape>
        <dgm:presOf/>
        <dgm:constrLst/>
        <dgm:forEach name="Name91" ref="accentRepeat"/>
      </dgm:layoutNode>
      <dgm:choose name="Name92">
        <dgm:if name="Name93" axis="ch" ptType="node" func="cnt" op="gte" val="1">
          <dgm:layoutNode name="Child4"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94"/>
      </dgm:choose>
      <dgm:layoutNode name="Parent4"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95" axis="ch" ptType="node" st="5" cnt="1">
      <dgm:layoutNode name="Accent5">
        <dgm:alg type="sp"/>
        <dgm:shape xmlns:r="http://schemas.openxmlformats.org/officeDocument/2006/relationships" r:blip="">
          <dgm:adjLst/>
        </dgm:shape>
        <dgm:presOf/>
        <dgm:constrLst/>
        <dgm:forEach name="Name96" ref="accentRepeat"/>
      </dgm:layoutNode>
      <dgm:choose name="Name97">
        <dgm:if name="Name98" axis="ch" ptType="node" func="cnt" op="gte" val="1">
          <dgm:layoutNode name="Child5"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99"/>
      </dgm:choose>
      <dgm:layoutNode name="Parent5"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100" axis="ch" ptType="node" st="6" cnt="1">
      <dgm:layoutNode name="Accent6">
        <dgm:alg type="sp"/>
        <dgm:shape xmlns:r="http://schemas.openxmlformats.org/officeDocument/2006/relationships" r:blip="">
          <dgm:adjLst/>
        </dgm:shape>
        <dgm:presOf/>
        <dgm:constrLst/>
        <dgm:forEach name="Name101" ref="accentRepeat"/>
      </dgm:layoutNode>
      <dgm:choose name="Name102">
        <dgm:if name="Name103" axis="ch" ptType="node" func="cnt" op="gte" val="1">
          <dgm:layoutNode name="Child6"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104"/>
      </dgm:choose>
      <dgm:layoutNode name="Parent6"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105" axis="ch" ptType="node" st="7" cnt="1">
      <dgm:layoutNode name="Accent7">
        <dgm:alg type="sp"/>
        <dgm:shape xmlns:r="http://schemas.openxmlformats.org/officeDocument/2006/relationships" r:blip="">
          <dgm:adjLst/>
        </dgm:shape>
        <dgm:presOf/>
        <dgm:constrLst/>
        <dgm:forEach name="Name106" ref="accentRepeat"/>
      </dgm:layoutNode>
      <dgm:choose name="Name107">
        <dgm:if name="Name108" axis="ch" ptType="node" func="cnt" op="gte" val="1">
          <dgm:layoutNode name="Child7"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109"/>
      </dgm:choose>
      <dgm:layoutNode name="Parent7"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layoutNode>
</dgm:layoutDef>
</file>

<file path=ppt/diagrams/layout4.xml><?xml version="1.0" encoding="utf-8"?>
<dgm:layoutDef xmlns:dgm="http://schemas.openxmlformats.org/drawingml/2006/diagram" xmlns:a="http://schemas.openxmlformats.org/drawingml/2006/main" uniqueId="urn:microsoft.com/office/officeart/2005/8/layout/arrow6">
  <dgm:title val=""/>
  <dgm:desc val=""/>
  <dgm:catLst>
    <dgm:cat type="relationship" pri="4000"/>
    <dgm:cat type="process" pri="29000"/>
  </dgm:catLst>
  <dgm:sampData>
    <dgm:dataModel>
      <dgm:ptLst>
        <dgm:pt modelId="0" type="doc"/>
        <dgm:pt modelId="1">
          <dgm:prSet phldr="1"/>
        </dgm:pt>
        <dgm:pt modelId="2">
          <dgm:prSet phldr="1"/>
        </dgm:pt>
      </dgm:ptLst>
      <dgm:cxnLst>
        <dgm:cxn modelId="4" srcId="0" destId="1" srcOrd="0" destOrd="0"/>
        <dgm:cxn modelId="5" srcId="0" destId="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Lst>
      <dgm:cxnLst>
        <dgm:cxn modelId="3" srcId="0" destId="1" srcOrd="0" destOrd="0"/>
        <dgm:cxn modelId="4" srcId="0" destId="2" srcOrd="1" destOrd="0"/>
      </dgm:cxnLst>
      <dgm:bg/>
      <dgm:whole/>
    </dgm:dataModel>
  </dgm:clrData>
  <dgm:layoutNode name="compositeShape">
    <dgm:varLst>
      <dgm:chMax val="2"/>
      <dgm:dir/>
      <dgm:resizeHandles val="exact"/>
    </dgm:varLst>
    <dgm:alg type="composite">
      <dgm:param type="horzAlign" val="ctr"/>
      <dgm:param type="vertAlign" val="mid"/>
      <dgm:param type="ar" val="2.5"/>
    </dgm:alg>
    <dgm:shape xmlns:r="http://schemas.openxmlformats.org/officeDocument/2006/relationships" r:blip="">
      <dgm:adjLst/>
    </dgm:shape>
    <dgm:presOf/>
    <dgm:constrLst>
      <dgm:constr type="primFontSz" for="des" ptType="node" op="equ"/>
      <dgm:constr type="w" for="ch" forName="ribbon" refType="h" refFor="ch" refForName="ribbon" fact="2.5"/>
      <dgm:constr type="h" for="ch" forName="leftArrowText" refType="h" fact="0.49"/>
      <dgm:constr type="ctrY" for="ch" forName="leftArrowText" refType="ctrY" refFor="ch" refForName="ribbon"/>
      <dgm:constr type="ctrYOff" for="ch" forName="leftArrowText" refType="h" refFor="ch" refForName="ribbon" fact="-0.08"/>
      <dgm:constr type="l" for="ch" forName="leftArrowText" refType="w" refFor="ch" refForName="ribbon" fact="0.12"/>
      <dgm:constr type="r" for="ch" forName="leftArrowText" refType="w" refFor="ch" refForName="ribbon" fact="0.45"/>
      <dgm:constr type="h" for="ch" forName="rightArrowText" refType="h" fact="0.49"/>
      <dgm:constr type="ctrY" for="ch" forName="rightArrowText" refType="ctrY" refFor="ch" refForName="ribbon"/>
      <dgm:constr type="ctrYOff" for="ch" forName="rightArrowText" refType="h" refFor="ch" refForName="ribbon" fact="0.08"/>
      <dgm:constr type="l" for="ch" forName="rightArrowText" refType="w" refFor="ch" refForName="ribbon" fact="0.5"/>
      <dgm:constr type="r" for="ch" forName="rightArrowText" refType="w" refFor="ch" refForName="ribbon" fact="0.89"/>
    </dgm:constrLst>
    <dgm:ruleLst/>
    <dgm:choose name="Name0">
      <dgm:if name="Name1" axis="ch" ptType="node" func="cnt" op="gte" val="1">
        <dgm:layoutNode name="ribbon" styleLbl="node1">
          <dgm:alg type="sp"/>
          <dgm:shape xmlns:r="http://schemas.openxmlformats.org/officeDocument/2006/relationships" type="leftRightRibbon" r:blip="">
            <dgm:adjLst/>
          </dgm:shape>
          <dgm:presOf/>
          <dgm:constrLst/>
          <dgm:ruleLst/>
        </dgm:layoutNode>
        <dgm:layoutNode name="leftArrowText" styleLbl="node1">
          <dgm:varLst>
            <dgm:chMax val="0"/>
            <dgm:bulletEnabled val="1"/>
          </dgm:varLst>
          <dgm:alg type="tx">
            <dgm:param type="txAnchorVertCh" val="mid"/>
          </dgm:alg>
          <dgm:shape xmlns:r="http://schemas.openxmlformats.org/officeDocument/2006/relationships" type="rect" r:blip="" hideGeom="1">
            <dgm:adjLst/>
          </dgm:shape>
          <dgm:choose name="Name2">
            <dgm:if name="Name3" func="var" arg="dir" op="equ" val="norm">
              <dgm:presOf axis="ch desOrSelf" ptType="node node" st="1 1" cnt="1 0"/>
            </dgm:if>
            <dgm:else name="Name4">
              <dgm:presOf axis="ch desOrSelf" ptType="node node" st="2 1" cnt="1 0"/>
            </dgm:else>
          </dgm:choose>
          <dgm:constrLst>
            <dgm:constr type="primFontSz" val="65"/>
            <dgm:constr type="tMarg" refType="primFontSz" fact="0.28"/>
            <dgm:constr type="lMarg"/>
            <dgm:constr type="bMarg" refType="primFontSz" fact="0.3"/>
            <dgm:constr type="rMarg"/>
          </dgm:constrLst>
          <dgm:ruleLst>
            <dgm:rule type="primFontSz" val="5" fact="NaN" max="NaN"/>
          </dgm:ruleLst>
        </dgm:layoutNode>
        <dgm:layoutNode name="rightArrowText" styleLbl="node1">
          <dgm:varLst>
            <dgm:chMax val="0"/>
            <dgm:bulletEnabled val="1"/>
          </dgm:varLst>
          <dgm:alg type="tx">
            <dgm:param type="txAnchorVertCh" val="mid"/>
          </dgm:alg>
          <dgm:shape xmlns:r="http://schemas.openxmlformats.org/officeDocument/2006/relationships" type="rect" r:blip="" hideGeom="1">
            <dgm:adjLst/>
          </dgm:shape>
          <dgm:choose name="Name5">
            <dgm:if name="Name6" func="var" arg="dir" op="equ" val="norm">
              <dgm:presOf axis="ch desOrSelf" ptType="node node" st="2 1" cnt="1 0"/>
            </dgm:if>
            <dgm:else name="Name7">
              <dgm:presOf axis="ch desOrSelf" ptType="node node" st="1 1" cnt="1 0"/>
            </dgm:else>
          </dgm:choose>
          <dgm:constrLst>
            <dgm:constr type="primFontSz" val="65"/>
            <dgm:constr type="tMarg" refType="primFontSz" fact="0.28"/>
            <dgm:constr type="lMarg"/>
            <dgm:constr type="bMarg" refType="primFontSz" fact="0.3"/>
            <dgm:constr type="rMarg"/>
          </dgm:constrLst>
          <dgm:ruleLst>
            <dgm:rule type="primFontSz" val="5" fact="NaN" max="NaN"/>
          </dgm:ruleLst>
        </dgm:layoutNode>
      </dgm:if>
      <dgm:else name="Name8"/>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r>
              <a:rPr lang="en-US" dirty="0"/>
              <a:t>ICARE: Infection Control Advocate and Resident Education</a:t>
            </a:r>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CF87E362-2F52-404E-8786-E3BC6042543F}" type="datetimeFigureOut">
              <a:rPr lang="en-US" smtClean="0"/>
              <a:t>8/14/2024</a:t>
            </a:fld>
            <a:endParaRPr lang="en-US" dirty="0"/>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r>
              <a:rPr lang="en-US" dirty="0"/>
              <a:t>https://www.unthsc.edu/center-for-geriatrics/education-programs/icare/</a:t>
            </a:r>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562D957B-20A1-43C7-9587-16C01FD60007}" type="slidenum">
              <a:rPr lang="en-US" smtClean="0"/>
              <a:t>‹#›</a:t>
            </a:fld>
            <a:endParaRPr lang="en-US" dirty="0"/>
          </a:p>
        </p:txBody>
      </p:sp>
    </p:spTree>
    <p:extLst>
      <p:ext uri="{BB962C8B-B14F-4D97-AF65-F5344CB8AC3E}">
        <p14:creationId xmlns:p14="http://schemas.microsoft.com/office/powerpoint/2010/main" val="811521490"/>
      </p:ext>
    </p:extLst>
  </p:cSld>
  <p:clrMap bg1="lt1" tx1="dk1" bg2="lt2" tx2="dk2" accent1="accent1" accent2="accent2" accent3="accent3" accent4="accent4" accent5="accent5" accent6="accent6" hlink="hlink" folHlink="folHlink"/>
  <p:hf dt="0"/>
</p:handoutMaster>
</file>

<file path=ppt/notesMasters/_rels/notesMaster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720247" y="179290"/>
            <a:ext cx="5085567" cy="279498"/>
          </a:xfrm>
          <a:prstGeom prst="rect">
            <a:avLst/>
          </a:prstGeom>
        </p:spPr>
        <p:txBody>
          <a:bodyPr vert="horz" lIns="91440" tIns="45720" rIns="91440" bIns="45720" rtlCol="0"/>
          <a:lstStyle>
            <a:lvl1pPr algn="ctr">
              <a:defRPr sz="1400" b="1">
                <a:solidFill>
                  <a:srgbClr val="253746"/>
                </a:solidFill>
              </a:defRPr>
            </a:lvl1pPr>
          </a:lstStyle>
          <a:p>
            <a:r>
              <a:rPr lang="en-US" dirty="0"/>
              <a:t>ICARE: Infection Control Advocate and Resident Education</a:t>
            </a:r>
          </a:p>
        </p:txBody>
      </p:sp>
      <p:sp>
        <p:nvSpPr>
          <p:cNvPr id="4" name="Slide Image Placeholder 3"/>
          <p:cNvSpPr>
            <a:spLocks noGrp="1" noRot="1" noChangeAspect="1"/>
          </p:cNvSpPr>
          <p:nvPr>
            <p:ph type="sldImg" idx="2"/>
          </p:nvPr>
        </p:nvSpPr>
        <p:spPr>
          <a:xfrm>
            <a:off x="1234140" y="688180"/>
            <a:ext cx="4136373" cy="232671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3244283"/>
            <a:ext cx="5486400" cy="4756718"/>
          </a:xfrm>
          <a:prstGeom prst="rect">
            <a:avLst/>
          </a:prstGeom>
        </p:spPr>
        <p:txBody>
          <a:bodyPr vert="horz" lIns="91440" tIns="45720" rIns="91440" bIns="45720" rtlCol="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5"/>
          <p:cNvSpPr>
            <a:spLocks noGrp="1"/>
          </p:cNvSpPr>
          <p:nvPr>
            <p:ph type="ftr" sz="quarter" idx="4"/>
          </p:nvPr>
        </p:nvSpPr>
        <p:spPr>
          <a:xfrm>
            <a:off x="-1" y="8793270"/>
            <a:ext cx="5486399" cy="261793"/>
          </a:xfrm>
          <a:prstGeom prst="rect">
            <a:avLst/>
          </a:prstGeom>
        </p:spPr>
        <p:txBody>
          <a:bodyPr vert="horz" lIns="91440" tIns="45720" rIns="91440" bIns="45720" rtlCol="0" anchor="b"/>
          <a:lstStyle>
            <a:lvl1pPr algn="l">
              <a:defRPr sz="1200" b="1"/>
            </a:lvl1pPr>
          </a:lstStyle>
          <a:p>
            <a:r>
              <a:rPr lang="en-US" dirty="0"/>
              <a:t>https://www.unthsc.edu/center-for-geriatrics/education-programs/icare/</a:t>
            </a:r>
          </a:p>
        </p:txBody>
      </p:sp>
      <p:sp>
        <p:nvSpPr>
          <p:cNvPr id="7" name="Slide Number Placeholder 6"/>
          <p:cNvSpPr>
            <a:spLocks noGrp="1"/>
          </p:cNvSpPr>
          <p:nvPr>
            <p:ph type="sldNum" sz="quarter" idx="5"/>
          </p:nvPr>
        </p:nvSpPr>
        <p:spPr>
          <a:xfrm>
            <a:off x="6388273" y="8685213"/>
            <a:ext cx="468139" cy="371105"/>
          </a:xfrm>
          <a:prstGeom prst="rect">
            <a:avLst/>
          </a:prstGeom>
        </p:spPr>
        <p:txBody>
          <a:bodyPr vert="horz" lIns="91440" tIns="45720" rIns="91440" bIns="45720" rtlCol="0" anchor="b"/>
          <a:lstStyle>
            <a:lvl1pPr algn="r">
              <a:defRPr sz="1200" b="1"/>
            </a:lvl1pPr>
          </a:lstStyle>
          <a:p>
            <a:fld id="{731FC4CB-3D95-E245-ABFA-3455484C67F2}" type="slidenum">
              <a:rPr lang="en-US" smtClean="0"/>
              <a:pPr/>
              <a:t>‹#›</a:t>
            </a:fld>
            <a:endParaRPr lang="en-US" dirty="0"/>
          </a:p>
        </p:txBody>
      </p:sp>
      <p:pic>
        <p:nvPicPr>
          <p:cNvPr id="9" name="Picture 8">
            <a:extLst>
              <a:ext uri="{FF2B5EF4-FFF2-40B4-BE49-F238E27FC236}">
                <a16:creationId xmlns:a16="http://schemas.microsoft.com/office/drawing/2014/main" id="{73ACBDFD-ED11-4629-8683-1F93E5FA6DD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3930" y="88937"/>
            <a:ext cx="760428" cy="599243"/>
          </a:xfrm>
          <a:prstGeom prst="rect">
            <a:avLst/>
          </a:prstGeom>
        </p:spPr>
      </p:pic>
    </p:spTree>
    <p:extLst>
      <p:ext uri="{BB962C8B-B14F-4D97-AF65-F5344CB8AC3E}">
        <p14:creationId xmlns:p14="http://schemas.microsoft.com/office/powerpoint/2010/main" val="1276673168"/>
      </p:ext>
    </p:extLst>
  </p:cSld>
  <p:clrMap bg1="lt1" tx1="dk1" bg2="lt2" tx2="dk2" accent1="accent1" accent2="accent2" accent3="accent3" accent4="accent4" accent5="accent5" accent6="accent6" hlink="hlink" folHlink="folHlink"/>
  <p:hf dt="0"/>
  <p:notesStyle>
    <a:lvl1pPr marL="0" algn="l" defTabSz="914400" rtl="0" eaLnBrk="1" latinLnBrk="0" hangingPunct="1">
      <a:defRPr sz="1200" b="1" i="1" u="sng" kern="1200">
        <a:solidFill>
          <a:schemeClr val="tx1"/>
        </a:solidFill>
        <a:latin typeface="+mn-lt"/>
        <a:ea typeface="+mn-ea"/>
        <a:cs typeface="+mn-cs"/>
      </a:defRPr>
    </a:lvl1pPr>
    <a:lvl2pPr marL="457200" algn="l" defTabSz="914400" rtl="0" eaLnBrk="1" latinLnBrk="0" hangingPunct="1">
      <a:defRPr sz="1200" b="1" i="1" kern="1200">
        <a:solidFill>
          <a:schemeClr val="tx1"/>
        </a:solidFill>
        <a:latin typeface="+mn-lt"/>
        <a:ea typeface="+mn-ea"/>
        <a:cs typeface="+mn-cs"/>
      </a:defRPr>
    </a:lvl2pPr>
    <a:lvl3pPr marL="1085850" indent="-171450" algn="l" defTabSz="914400" rtl="0" eaLnBrk="1" latinLnBrk="0" hangingPunct="1">
      <a:buFont typeface="Arial" panose="020B0604020202020204" pitchFamily="34" charset="0"/>
      <a:buChar char="•"/>
      <a:defRPr sz="1200" kern="1200">
        <a:solidFill>
          <a:schemeClr val="tx1"/>
        </a:solidFill>
        <a:latin typeface="+mn-lt"/>
        <a:ea typeface="+mn-ea"/>
        <a:cs typeface="+mn-cs"/>
      </a:defRPr>
    </a:lvl3pPr>
    <a:lvl4pPr marL="1543050" indent="-171450" algn="l" defTabSz="914400" rtl="0" eaLnBrk="1" latinLnBrk="0" hangingPunct="1">
      <a:buFont typeface="Arial" panose="020B0604020202020204" pitchFamily="34" charset="0"/>
      <a:buChar char="•"/>
      <a:defRPr sz="1200" kern="1200">
        <a:solidFill>
          <a:schemeClr val="tx1"/>
        </a:solidFill>
        <a:latin typeface="+mn-lt"/>
        <a:ea typeface="+mn-ea"/>
        <a:cs typeface="+mn-cs"/>
      </a:defRPr>
    </a:lvl4pPr>
    <a:lvl5pPr marL="2000250" indent="-171450" algn="l" defTabSz="914400" rtl="0" eaLnBrk="1" latinLnBrk="0" hangingPunct="1">
      <a:buFont typeface="Arial" panose="020B0604020202020204" pitchFamily="34" charset="0"/>
      <a:buChar char="•"/>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3" Type="http://schemas.openxmlformats.org/officeDocument/2006/relationships/hyperlink" Target="https://www.train.org/cdctrain/training_plan/3814" TargetMode="External"/><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pPr lvl="0"/>
            <a:r>
              <a:rPr lang="en-US" dirty="0"/>
              <a:t>Script</a:t>
            </a:r>
          </a:p>
          <a:p>
            <a:pPr lvl="1"/>
            <a:r>
              <a:rPr lang="en-US" dirty="0"/>
              <a:t>Welcome to ICARE- Infection Control Advocate and Resident Education</a:t>
            </a:r>
          </a:p>
        </p:txBody>
      </p:sp>
      <p:sp>
        <p:nvSpPr>
          <p:cNvPr id="4" name="Slide Number Placeholder 3"/>
          <p:cNvSpPr>
            <a:spLocks noGrp="1"/>
          </p:cNvSpPr>
          <p:nvPr>
            <p:ph type="sldNum" sz="quarter" idx="5"/>
          </p:nvPr>
        </p:nvSpPr>
        <p:spPr/>
        <p:txBody>
          <a:bodyPr/>
          <a:lstStyle/>
          <a:p>
            <a:fld id="{871B2431-D351-4C6E-A3CF-9DFAC0E3E050}" type="slidenum">
              <a:rPr lang="cs-CZ" smtClean="0"/>
              <a:pPr/>
              <a:t>1</a:t>
            </a:fld>
            <a:endParaRPr lang="cs-CZ"/>
          </a:p>
        </p:txBody>
      </p:sp>
      <p:sp>
        <p:nvSpPr>
          <p:cNvPr id="5" name="Footer Placeholder 4">
            <a:extLst>
              <a:ext uri="{FF2B5EF4-FFF2-40B4-BE49-F238E27FC236}">
                <a16:creationId xmlns:a16="http://schemas.microsoft.com/office/drawing/2014/main" id="{9890214F-6474-4629-9BD3-8C005C02884C}"/>
              </a:ext>
            </a:extLst>
          </p:cNvPr>
          <p:cNvSpPr>
            <a:spLocks noGrp="1"/>
          </p:cNvSpPr>
          <p:nvPr>
            <p:ph type="ftr" sz="quarter" idx="4"/>
          </p:nvPr>
        </p:nvSpPr>
        <p:spPr/>
        <p:txBody>
          <a:bodyPr/>
          <a:lstStyle/>
          <a:p>
            <a:r>
              <a:rPr lang="en-US" dirty="0"/>
              <a:t>https://www.unthsc.edu/center-for-geriatrics/education-programs/icare/</a:t>
            </a:r>
          </a:p>
        </p:txBody>
      </p:sp>
      <p:sp>
        <p:nvSpPr>
          <p:cNvPr id="6" name="Header Placeholder 5">
            <a:extLst>
              <a:ext uri="{FF2B5EF4-FFF2-40B4-BE49-F238E27FC236}">
                <a16:creationId xmlns:a16="http://schemas.microsoft.com/office/drawing/2014/main" id="{83A644A0-0264-4004-8D47-0A2F9D16DC48}"/>
              </a:ext>
            </a:extLst>
          </p:cNvPr>
          <p:cNvSpPr>
            <a:spLocks noGrp="1"/>
          </p:cNvSpPr>
          <p:nvPr>
            <p:ph type="hdr" sz="quarter"/>
          </p:nvPr>
        </p:nvSpPr>
        <p:spPr/>
        <p:txBody>
          <a:bodyPr/>
          <a:lstStyle/>
          <a:p>
            <a:r>
              <a:rPr lang="en-US" dirty="0"/>
              <a:t>ICARE: Infection Control Advocate and Resident Education</a:t>
            </a:r>
          </a:p>
        </p:txBody>
      </p:sp>
      <p:sp>
        <p:nvSpPr>
          <p:cNvPr id="11" name="Slide Image Placeholder 10">
            <a:extLst>
              <a:ext uri="{FF2B5EF4-FFF2-40B4-BE49-F238E27FC236}">
                <a16:creationId xmlns:a16="http://schemas.microsoft.com/office/drawing/2014/main" id="{4D46DB22-0445-4097-A41D-85C382DF0564}"/>
              </a:ext>
            </a:extLst>
          </p:cNvPr>
          <p:cNvSpPr>
            <a:spLocks noGrp="1" noRot="1" noChangeAspect="1"/>
          </p:cNvSpPr>
          <p:nvPr>
            <p:ph type="sldImg"/>
          </p:nvPr>
        </p:nvSpPr>
        <p:spPr>
          <a:xfrm>
            <a:off x="1233488" y="687388"/>
            <a:ext cx="4137025" cy="2327275"/>
          </a:xfrm>
        </p:spPr>
      </p:sp>
    </p:spTree>
    <p:extLst>
      <p:ext uri="{BB962C8B-B14F-4D97-AF65-F5344CB8AC3E}">
        <p14:creationId xmlns:p14="http://schemas.microsoft.com/office/powerpoint/2010/main" val="203534570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pPr lvl="0"/>
            <a:r>
              <a:rPr lang="en-US" dirty="0"/>
              <a:t>Script:</a:t>
            </a:r>
          </a:p>
          <a:p>
            <a:pPr lvl="1"/>
            <a:r>
              <a:rPr lang="en-US" dirty="0"/>
              <a:t>Of course, it is impossible to keep our hands germ free- again, we have good germs on our bodies and we can pick up bad germs from other people and our surroundings- we use our hands for so much!  This is why good hand hygiene is so important. In fact, hand hygiene is the most important thing we can do to protect the residents and staff in a nursing home community!</a:t>
            </a:r>
          </a:p>
          <a:p>
            <a:pPr lvl="1"/>
            <a:endParaRPr lang="en-US" dirty="0"/>
          </a:p>
          <a:p>
            <a:pPr lvl="0"/>
            <a:r>
              <a:rPr lang="en-US" dirty="0"/>
              <a:t>Know Before you Go!</a:t>
            </a:r>
          </a:p>
          <a:p>
            <a:pPr lvl="1"/>
            <a:r>
              <a:rPr lang="en-US" dirty="0"/>
              <a:t>Hand hygiene is one element in standard precautions to prevent infections in all residents, staff, and visitors regardless of suspected or confirmed diagnosis or presumed infection status. </a:t>
            </a:r>
          </a:p>
          <a:p>
            <a:pPr lvl="2"/>
            <a:r>
              <a:rPr lang="en-US"/>
              <a:t>Standard precautions are based on the idea that all blood, body fluids, secretions, and excretions (with the exception of sweat), regardless of whether they contain visible blood, non-intact skin, or mucous membranes (nose, mouth), may have microorganisms that can be spread (transmitted). </a:t>
            </a:r>
            <a:r>
              <a:rPr lang="en-US" dirty="0"/>
              <a:t> </a:t>
            </a:r>
          </a:p>
          <a:p>
            <a:pPr lvl="2"/>
            <a:r>
              <a:rPr lang="en-US" dirty="0"/>
              <a:t>Other standard precautions include environmental cleaning and disinfection, safe injection practices, selecting the correct personal protective equipment, respiratory hygiene and etiquette, and reprocessing reusable resident medical equipment. Environmental cleaning and disinfection are the focus of ICARE Module 3, and standard versus transmission-based precautions are the focus of ICARE Module 5.</a:t>
            </a:r>
            <a:endParaRPr lang="en-US" dirty="0">
              <a:cs typeface="Calibri"/>
            </a:endParaRPr>
          </a:p>
          <a:p>
            <a:pPr lvl="1" indent="0">
              <a:buFontTx/>
              <a:buNone/>
            </a:pPr>
            <a:endParaRPr lang="en-US" dirty="0">
              <a:cs typeface="Calibri"/>
            </a:endParaRPr>
          </a:p>
          <a:p>
            <a:pPr lvl="1"/>
            <a:endParaRPr lang="en-US" dirty="0"/>
          </a:p>
        </p:txBody>
      </p:sp>
      <p:sp>
        <p:nvSpPr>
          <p:cNvPr id="4" name="Slide Number Placeholder 3"/>
          <p:cNvSpPr>
            <a:spLocks noGrp="1"/>
          </p:cNvSpPr>
          <p:nvPr>
            <p:ph type="sldNum" sz="quarter" idx="10"/>
          </p:nvPr>
        </p:nvSpPr>
        <p:spPr/>
        <p:txBody>
          <a:bodyPr/>
          <a:lstStyle/>
          <a:p>
            <a:fld id="{871B2431-D351-4C6E-A3CF-9DFAC0E3E050}" type="slidenum">
              <a:rPr lang="cs-CZ" smtClean="0"/>
              <a:pPr/>
              <a:t>10</a:t>
            </a:fld>
            <a:endParaRPr lang="cs-CZ"/>
          </a:p>
        </p:txBody>
      </p:sp>
      <p:sp>
        <p:nvSpPr>
          <p:cNvPr id="5" name="Footer Placeholder 4">
            <a:extLst>
              <a:ext uri="{FF2B5EF4-FFF2-40B4-BE49-F238E27FC236}">
                <a16:creationId xmlns:a16="http://schemas.microsoft.com/office/drawing/2014/main" id="{74D854FB-145D-4372-9A94-F5EAB838BE87}"/>
              </a:ext>
            </a:extLst>
          </p:cNvPr>
          <p:cNvSpPr>
            <a:spLocks noGrp="1"/>
          </p:cNvSpPr>
          <p:nvPr>
            <p:ph type="ftr" sz="quarter" idx="4"/>
          </p:nvPr>
        </p:nvSpPr>
        <p:spPr/>
        <p:txBody>
          <a:bodyPr/>
          <a:lstStyle/>
          <a:p>
            <a:r>
              <a:rPr lang="en-US" dirty="0"/>
              <a:t>https://www.unthsc.edu/center-for-geriatrics/education-programs/icare/</a:t>
            </a:r>
          </a:p>
        </p:txBody>
      </p:sp>
      <p:sp>
        <p:nvSpPr>
          <p:cNvPr id="6" name="Header Placeholder 5">
            <a:extLst>
              <a:ext uri="{FF2B5EF4-FFF2-40B4-BE49-F238E27FC236}">
                <a16:creationId xmlns:a16="http://schemas.microsoft.com/office/drawing/2014/main" id="{037C10E4-8F04-4698-9278-0D9CF50C0AAC}"/>
              </a:ext>
            </a:extLst>
          </p:cNvPr>
          <p:cNvSpPr>
            <a:spLocks noGrp="1"/>
          </p:cNvSpPr>
          <p:nvPr>
            <p:ph type="hdr" sz="quarter"/>
          </p:nvPr>
        </p:nvSpPr>
        <p:spPr/>
        <p:txBody>
          <a:bodyPr/>
          <a:lstStyle/>
          <a:p>
            <a:r>
              <a:rPr lang="en-US" dirty="0"/>
              <a:t>ICARE: Infection Control Advocate and Resident Education</a:t>
            </a:r>
          </a:p>
        </p:txBody>
      </p:sp>
      <p:sp>
        <p:nvSpPr>
          <p:cNvPr id="16" name="Slide Image Placeholder 15">
            <a:extLst>
              <a:ext uri="{FF2B5EF4-FFF2-40B4-BE49-F238E27FC236}">
                <a16:creationId xmlns:a16="http://schemas.microsoft.com/office/drawing/2014/main" id="{6120D27D-20BF-42EB-9A93-12D54A8B6CB6}"/>
              </a:ext>
            </a:extLst>
          </p:cNvPr>
          <p:cNvSpPr>
            <a:spLocks noGrp="1" noRot="1" noChangeAspect="1"/>
          </p:cNvSpPr>
          <p:nvPr>
            <p:ph type="sldImg"/>
          </p:nvPr>
        </p:nvSpPr>
        <p:spPr>
          <a:xfrm>
            <a:off x="1233488" y="687388"/>
            <a:ext cx="4137025" cy="2327275"/>
          </a:xfrm>
        </p:spPr>
      </p:sp>
    </p:spTree>
    <p:extLst>
      <p:ext uri="{BB962C8B-B14F-4D97-AF65-F5344CB8AC3E}">
        <p14:creationId xmlns:p14="http://schemas.microsoft.com/office/powerpoint/2010/main" val="125648652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pPr lvl="0"/>
            <a:r>
              <a:rPr lang="en-US" dirty="0"/>
              <a:t>Script:</a:t>
            </a:r>
          </a:p>
          <a:p>
            <a:pPr lvl="1"/>
            <a:r>
              <a:rPr lang="en-US" dirty="0"/>
              <a:t>There are two main ways to perform hand hygiene: by washing our hands with soap and water or by using alcohol-based hand rub. There are certain times when it is best to use soap and water over alcohol based hand rub and that includes: when our hands are visibly dirty, before eating, after going to the bathroom, and when a person is sick with certain bad germs that cause diarrhea, specifically C diff and norovirus. These bad germs are very hardy and tough. So, when a person is sick with these germs, it is best to follow up soap and water washing with alcohol based hand rub. Alcohol-based hand rub is preferred most of the time when we need to perform hand hygiene. It is has been found to be very effective at removing germs from our hands, and it very convenient. You can find alcohol based rub in gels, wipes, and liquid forms. Just be sure that the alcohol-based rub you use is made up of sixty to ninety-five percent alcohol. </a:t>
            </a:r>
          </a:p>
          <a:p>
            <a:pPr lvl="1"/>
            <a:endParaRPr lang="en-US" dirty="0"/>
          </a:p>
        </p:txBody>
      </p:sp>
      <p:sp>
        <p:nvSpPr>
          <p:cNvPr id="4" name="Slide Number Placeholder 3"/>
          <p:cNvSpPr>
            <a:spLocks noGrp="1"/>
          </p:cNvSpPr>
          <p:nvPr>
            <p:ph type="sldNum" sz="quarter" idx="10"/>
          </p:nvPr>
        </p:nvSpPr>
        <p:spPr/>
        <p:txBody>
          <a:bodyPr/>
          <a:lstStyle/>
          <a:p>
            <a:fld id="{871B2431-D351-4C6E-A3CF-9DFAC0E3E050}" type="slidenum">
              <a:rPr lang="cs-CZ" smtClean="0"/>
              <a:pPr/>
              <a:t>11</a:t>
            </a:fld>
            <a:endParaRPr lang="cs-CZ"/>
          </a:p>
        </p:txBody>
      </p:sp>
      <p:sp>
        <p:nvSpPr>
          <p:cNvPr id="5" name="Footer Placeholder 4">
            <a:extLst>
              <a:ext uri="{FF2B5EF4-FFF2-40B4-BE49-F238E27FC236}">
                <a16:creationId xmlns:a16="http://schemas.microsoft.com/office/drawing/2014/main" id="{0E1EBB8D-0D6A-4691-AFED-FE4170B0EFCA}"/>
              </a:ext>
            </a:extLst>
          </p:cNvPr>
          <p:cNvSpPr>
            <a:spLocks noGrp="1"/>
          </p:cNvSpPr>
          <p:nvPr>
            <p:ph type="ftr" sz="quarter" idx="4"/>
          </p:nvPr>
        </p:nvSpPr>
        <p:spPr/>
        <p:txBody>
          <a:bodyPr/>
          <a:lstStyle/>
          <a:p>
            <a:r>
              <a:rPr lang="en-US" dirty="0"/>
              <a:t>https://www.unthsc.edu/center-for-geriatrics/education-programs/icare/</a:t>
            </a:r>
          </a:p>
        </p:txBody>
      </p:sp>
      <p:sp>
        <p:nvSpPr>
          <p:cNvPr id="6" name="Header Placeholder 5">
            <a:extLst>
              <a:ext uri="{FF2B5EF4-FFF2-40B4-BE49-F238E27FC236}">
                <a16:creationId xmlns:a16="http://schemas.microsoft.com/office/drawing/2014/main" id="{7CA7D163-B6D5-46A6-8233-BDCB7B950C98}"/>
              </a:ext>
            </a:extLst>
          </p:cNvPr>
          <p:cNvSpPr>
            <a:spLocks noGrp="1"/>
          </p:cNvSpPr>
          <p:nvPr>
            <p:ph type="hdr" sz="quarter"/>
          </p:nvPr>
        </p:nvSpPr>
        <p:spPr/>
        <p:txBody>
          <a:bodyPr/>
          <a:lstStyle/>
          <a:p>
            <a:r>
              <a:rPr lang="en-US" dirty="0"/>
              <a:t>ICARE: Infection Control Advocate and Resident Education</a:t>
            </a:r>
          </a:p>
        </p:txBody>
      </p:sp>
      <p:sp>
        <p:nvSpPr>
          <p:cNvPr id="11" name="Slide Image Placeholder 10">
            <a:extLst>
              <a:ext uri="{FF2B5EF4-FFF2-40B4-BE49-F238E27FC236}">
                <a16:creationId xmlns:a16="http://schemas.microsoft.com/office/drawing/2014/main" id="{49CCE237-21D7-4469-90E2-FA7DB64FFF75}"/>
              </a:ext>
            </a:extLst>
          </p:cNvPr>
          <p:cNvSpPr>
            <a:spLocks noGrp="1" noRot="1" noChangeAspect="1"/>
          </p:cNvSpPr>
          <p:nvPr>
            <p:ph type="sldImg"/>
          </p:nvPr>
        </p:nvSpPr>
        <p:spPr>
          <a:xfrm>
            <a:off x="1233488" y="687388"/>
            <a:ext cx="4137025" cy="2327275"/>
          </a:xfrm>
        </p:spPr>
      </p:sp>
    </p:spTree>
    <p:extLst>
      <p:ext uri="{BB962C8B-B14F-4D97-AF65-F5344CB8AC3E}">
        <p14:creationId xmlns:p14="http://schemas.microsoft.com/office/powerpoint/2010/main" val="98485004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pPr lvl="0"/>
            <a:r>
              <a:rPr lang="en-US" dirty="0"/>
              <a:t>Script:</a:t>
            </a:r>
          </a:p>
          <a:p>
            <a:pPr lvl="1"/>
            <a:r>
              <a:rPr lang="en-US" dirty="0"/>
              <a:t>Washing our hands with soap and water begins with wetting our hands and applying soap. Next, we scrub our hands for at least 20 seconds, front and back, our fingers and palms as well as our under our fingernails. We then rinse our hands with water and lastly, dry them with a disposable towel, using the towel to turn off the water faucet so we don’t get our hands dirty again. </a:t>
            </a:r>
          </a:p>
          <a:p>
            <a:pPr lvl="1"/>
            <a:endParaRPr lang="en-US" dirty="0"/>
          </a:p>
        </p:txBody>
      </p:sp>
      <p:sp>
        <p:nvSpPr>
          <p:cNvPr id="4" name="Slide Number Placeholder 3"/>
          <p:cNvSpPr>
            <a:spLocks noGrp="1"/>
          </p:cNvSpPr>
          <p:nvPr>
            <p:ph type="sldNum" sz="quarter" idx="10"/>
          </p:nvPr>
        </p:nvSpPr>
        <p:spPr/>
        <p:txBody>
          <a:bodyPr/>
          <a:lstStyle/>
          <a:p>
            <a:fld id="{871B2431-D351-4C6E-A3CF-9DFAC0E3E050}" type="slidenum">
              <a:rPr lang="cs-CZ" smtClean="0"/>
              <a:pPr/>
              <a:t>12</a:t>
            </a:fld>
            <a:endParaRPr lang="cs-CZ"/>
          </a:p>
        </p:txBody>
      </p:sp>
      <p:sp>
        <p:nvSpPr>
          <p:cNvPr id="5" name="Footer Placeholder 4">
            <a:extLst>
              <a:ext uri="{FF2B5EF4-FFF2-40B4-BE49-F238E27FC236}">
                <a16:creationId xmlns:a16="http://schemas.microsoft.com/office/drawing/2014/main" id="{0E1EBB8D-0D6A-4691-AFED-FE4170B0EFCA}"/>
              </a:ext>
            </a:extLst>
          </p:cNvPr>
          <p:cNvSpPr>
            <a:spLocks noGrp="1"/>
          </p:cNvSpPr>
          <p:nvPr>
            <p:ph type="ftr" sz="quarter" idx="4"/>
          </p:nvPr>
        </p:nvSpPr>
        <p:spPr/>
        <p:txBody>
          <a:bodyPr/>
          <a:lstStyle/>
          <a:p>
            <a:r>
              <a:rPr lang="en-US" dirty="0"/>
              <a:t>https://www.unthsc.edu/center-for-geriatrics/education-programs/icare/</a:t>
            </a:r>
          </a:p>
        </p:txBody>
      </p:sp>
      <p:sp>
        <p:nvSpPr>
          <p:cNvPr id="6" name="Header Placeholder 5">
            <a:extLst>
              <a:ext uri="{FF2B5EF4-FFF2-40B4-BE49-F238E27FC236}">
                <a16:creationId xmlns:a16="http://schemas.microsoft.com/office/drawing/2014/main" id="{7CA7D163-B6D5-46A6-8233-BDCB7B950C98}"/>
              </a:ext>
            </a:extLst>
          </p:cNvPr>
          <p:cNvSpPr>
            <a:spLocks noGrp="1"/>
          </p:cNvSpPr>
          <p:nvPr>
            <p:ph type="hdr" sz="quarter"/>
          </p:nvPr>
        </p:nvSpPr>
        <p:spPr/>
        <p:txBody>
          <a:bodyPr/>
          <a:lstStyle/>
          <a:p>
            <a:r>
              <a:rPr lang="en-US" dirty="0"/>
              <a:t>ICARE: Infection Control Advocate and Resident Education</a:t>
            </a:r>
          </a:p>
        </p:txBody>
      </p:sp>
      <p:sp>
        <p:nvSpPr>
          <p:cNvPr id="11" name="Slide Image Placeholder 10">
            <a:extLst>
              <a:ext uri="{FF2B5EF4-FFF2-40B4-BE49-F238E27FC236}">
                <a16:creationId xmlns:a16="http://schemas.microsoft.com/office/drawing/2014/main" id="{49CCE237-21D7-4469-90E2-FA7DB64FFF75}"/>
              </a:ext>
            </a:extLst>
          </p:cNvPr>
          <p:cNvSpPr>
            <a:spLocks noGrp="1" noRot="1" noChangeAspect="1"/>
          </p:cNvSpPr>
          <p:nvPr>
            <p:ph type="sldImg"/>
          </p:nvPr>
        </p:nvSpPr>
        <p:spPr>
          <a:xfrm>
            <a:off x="1233488" y="687388"/>
            <a:ext cx="4137025" cy="2327275"/>
          </a:xfrm>
        </p:spPr>
      </p:sp>
    </p:spTree>
    <p:extLst>
      <p:ext uri="{BB962C8B-B14F-4D97-AF65-F5344CB8AC3E}">
        <p14:creationId xmlns:p14="http://schemas.microsoft.com/office/powerpoint/2010/main" val="195958328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pPr lvl="0"/>
            <a:r>
              <a:rPr lang="en-US" dirty="0"/>
              <a:t>Script:</a:t>
            </a:r>
          </a:p>
          <a:p>
            <a:pPr lvl="1"/>
            <a:r>
              <a:rPr lang="en-US" dirty="0"/>
              <a:t>Using alcohol-based hand rub starts with applying the rub, making sure we cover all areas of our hands: front and back, our fingers and palms. We continue to rub our hands until they are completely dry which takes about 20 seconds. </a:t>
            </a:r>
          </a:p>
        </p:txBody>
      </p:sp>
      <p:sp>
        <p:nvSpPr>
          <p:cNvPr id="4" name="Slide Number Placeholder 3"/>
          <p:cNvSpPr>
            <a:spLocks noGrp="1"/>
          </p:cNvSpPr>
          <p:nvPr>
            <p:ph type="sldNum" sz="quarter" idx="10"/>
          </p:nvPr>
        </p:nvSpPr>
        <p:spPr/>
        <p:txBody>
          <a:bodyPr/>
          <a:lstStyle/>
          <a:p>
            <a:fld id="{871B2431-D351-4C6E-A3CF-9DFAC0E3E050}" type="slidenum">
              <a:rPr lang="cs-CZ" smtClean="0"/>
              <a:pPr/>
              <a:t>13</a:t>
            </a:fld>
            <a:endParaRPr lang="cs-CZ"/>
          </a:p>
        </p:txBody>
      </p:sp>
      <p:sp>
        <p:nvSpPr>
          <p:cNvPr id="5" name="Footer Placeholder 4">
            <a:extLst>
              <a:ext uri="{FF2B5EF4-FFF2-40B4-BE49-F238E27FC236}">
                <a16:creationId xmlns:a16="http://schemas.microsoft.com/office/drawing/2014/main" id="{0E1EBB8D-0D6A-4691-AFED-FE4170B0EFCA}"/>
              </a:ext>
            </a:extLst>
          </p:cNvPr>
          <p:cNvSpPr>
            <a:spLocks noGrp="1"/>
          </p:cNvSpPr>
          <p:nvPr>
            <p:ph type="ftr" sz="quarter" idx="4"/>
          </p:nvPr>
        </p:nvSpPr>
        <p:spPr/>
        <p:txBody>
          <a:bodyPr/>
          <a:lstStyle/>
          <a:p>
            <a:r>
              <a:rPr lang="en-US" dirty="0"/>
              <a:t>https://www.unthsc.edu/center-for-geriatrics/education-programs/icare/</a:t>
            </a:r>
          </a:p>
        </p:txBody>
      </p:sp>
      <p:sp>
        <p:nvSpPr>
          <p:cNvPr id="6" name="Header Placeholder 5">
            <a:extLst>
              <a:ext uri="{FF2B5EF4-FFF2-40B4-BE49-F238E27FC236}">
                <a16:creationId xmlns:a16="http://schemas.microsoft.com/office/drawing/2014/main" id="{7CA7D163-B6D5-46A6-8233-BDCB7B950C98}"/>
              </a:ext>
            </a:extLst>
          </p:cNvPr>
          <p:cNvSpPr>
            <a:spLocks noGrp="1"/>
          </p:cNvSpPr>
          <p:nvPr>
            <p:ph type="hdr" sz="quarter"/>
          </p:nvPr>
        </p:nvSpPr>
        <p:spPr/>
        <p:txBody>
          <a:bodyPr/>
          <a:lstStyle/>
          <a:p>
            <a:r>
              <a:rPr lang="en-US" dirty="0"/>
              <a:t>ICARE: Infection Control Advocate and Resident Education</a:t>
            </a:r>
          </a:p>
        </p:txBody>
      </p:sp>
      <p:sp>
        <p:nvSpPr>
          <p:cNvPr id="11" name="Slide Image Placeholder 10">
            <a:extLst>
              <a:ext uri="{FF2B5EF4-FFF2-40B4-BE49-F238E27FC236}">
                <a16:creationId xmlns:a16="http://schemas.microsoft.com/office/drawing/2014/main" id="{49CCE237-21D7-4469-90E2-FA7DB64FFF75}"/>
              </a:ext>
            </a:extLst>
          </p:cNvPr>
          <p:cNvSpPr>
            <a:spLocks noGrp="1" noRot="1" noChangeAspect="1"/>
          </p:cNvSpPr>
          <p:nvPr>
            <p:ph type="sldImg"/>
          </p:nvPr>
        </p:nvSpPr>
        <p:spPr>
          <a:xfrm>
            <a:off x="1233488" y="687388"/>
            <a:ext cx="4137025" cy="2327275"/>
          </a:xfrm>
        </p:spPr>
      </p:sp>
    </p:spTree>
    <p:extLst>
      <p:ext uri="{BB962C8B-B14F-4D97-AF65-F5344CB8AC3E}">
        <p14:creationId xmlns:p14="http://schemas.microsoft.com/office/powerpoint/2010/main" val="145548829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pPr lvl="0"/>
            <a:r>
              <a:rPr lang="en-US" dirty="0"/>
              <a:t>Script:</a:t>
            </a:r>
          </a:p>
          <a:p>
            <a:pPr lvl="1"/>
            <a:r>
              <a:rPr lang="en-US" dirty="0"/>
              <a:t>So now that you know how to perform hand hygiene, when should it be done by nursing home staff as well as residents during care? Of course hand hygiene should be done after going to the bathroom and before eating (and best with soap and water) but there are five moments during the general care of residents when hand hygiene should always be done. These are easy to remember as the hand hygiene high five. These include: before and after touching a resident, before aseptic or clean procedures, meaning care procedures such as giving shots, changing dressing, and manipulating a catheter; after touching blood, body fluids or any surfaces that may be contaminated with blood or body fluids, after removing personal-protective equipment or PPE such as gloves and face masks, and after touching a resident’s environment such as over bed trays. </a:t>
            </a:r>
          </a:p>
          <a:p>
            <a:pPr lvl="1"/>
            <a:endParaRPr lang="en-US" dirty="0"/>
          </a:p>
        </p:txBody>
      </p:sp>
      <p:sp>
        <p:nvSpPr>
          <p:cNvPr id="4" name="Slide Number Placeholder 3"/>
          <p:cNvSpPr>
            <a:spLocks noGrp="1"/>
          </p:cNvSpPr>
          <p:nvPr>
            <p:ph type="sldNum" sz="quarter" idx="10"/>
          </p:nvPr>
        </p:nvSpPr>
        <p:spPr/>
        <p:txBody>
          <a:bodyPr/>
          <a:lstStyle/>
          <a:p>
            <a:fld id="{871B2431-D351-4C6E-A3CF-9DFAC0E3E050}" type="slidenum">
              <a:rPr lang="cs-CZ" smtClean="0"/>
              <a:pPr/>
              <a:t>14</a:t>
            </a:fld>
            <a:endParaRPr lang="cs-CZ"/>
          </a:p>
        </p:txBody>
      </p:sp>
      <p:sp>
        <p:nvSpPr>
          <p:cNvPr id="5" name="Footer Placeholder 4">
            <a:extLst>
              <a:ext uri="{FF2B5EF4-FFF2-40B4-BE49-F238E27FC236}">
                <a16:creationId xmlns:a16="http://schemas.microsoft.com/office/drawing/2014/main" id="{0E1EBB8D-0D6A-4691-AFED-FE4170B0EFCA}"/>
              </a:ext>
            </a:extLst>
          </p:cNvPr>
          <p:cNvSpPr>
            <a:spLocks noGrp="1"/>
          </p:cNvSpPr>
          <p:nvPr>
            <p:ph type="ftr" sz="quarter" idx="4"/>
          </p:nvPr>
        </p:nvSpPr>
        <p:spPr/>
        <p:txBody>
          <a:bodyPr/>
          <a:lstStyle/>
          <a:p>
            <a:r>
              <a:rPr lang="en-US" dirty="0"/>
              <a:t>https://www.unthsc.edu/center-for-geriatrics/education-programs/icare/</a:t>
            </a:r>
          </a:p>
        </p:txBody>
      </p:sp>
      <p:sp>
        <p:nvSpPr>
          <p:cNvPr id="6" name="Header Placeholder 5">
            <a:extLst>
              <a:ext uri="{FF2B5EF4-FFF2-40B4-BE49-F238E27FC236}">
                <a16:creationId xmlns:a16="http://schemas.microsoft.com/office/drawing/2014/main" id="{7CA7D163-B6D5-46A6-8233-BDCB7B950C98}"/>
              </a:ext>
            </a:extLst>
          </p:cNvPr>
          <p:cNvSpPr>
            <a:spLocks noGrp="1"/>
          </p:cNvSpPr>
          <p:nvPr>
            <p:ph type="hdr" sz="quarter"/>
          </p:nvPr>
        </p:nvSpPr>
        <p:spPr/>
        <p:txBody>
          <a:bodyPr/>
          <a:lstStyle/>
          <a:p>
            <a:r>
              <a:rPr lang="en-US" dirty="0"/>
              <a:t>ICARE: Infection Control Advocate and Resident Education</a:t>
            </a:r>
          </a:p>
        </p:txBody>
      </p:sp>
      <p:sp>
        <p:nvSpPr>
          <p:cNvPr id="11" name="Slide Image Placeholder 10">
            <a:extLst>
              <a:ext uri="{FF2B5EF4-FFF2-40B4-BE49-F238E27FC236}">
                <a16:creationId xmlns:a16="http://schemas.microsoft.com/office/drawing/2014/main" id="{49CCE237-21D7-4469-90E2-FA7DB64FFF75}"/>
              </a:ext>
            </a:extLst>
          </p:cNvPr>
          <p:cNvSpPr>
            <a:spLocks noGrp="1" noRot="1" noChangeAspect="1"/>
          </p:cNvSpPr>
          <p:nvPr>
            <p:ph type="sldImg"/>
          </p:nvPr>
        </p:nvSpPr>
        <p:spPr>
          <a:xfrm>
            <a:off x="1233488" y="687388"/>
            <a:ext cx="4137025" cy="2327275"/>
          </a:xfrm>
        </p:spPr>
      </p:sp>
    </p:spTree>
    <p:extLst>
      <p:ext uri="{BB962C8B-B14F-4D97-AF65-F5344CB8AC3E}">
        <p14:creationId xmlns:p14="http://schemas.microsoft.com/office/powerpoint/2010/main" val="325868078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pPr lvl="0"/>
            <a:r>
              <a:rPr lang="en-US" dirty="0"/>
              <a:t>Script:</a:t>
            </a:r>
          </a:p>
          <a:p>
            <a:pPr lvl="1"/>
            <a:r>
              <a:rPr lang="en-US" dirty="0"/>
              <a:t>Knowing how and when to perform hand hygiene is important but nursing home communities must also have ways to make it easier for people to perform hand hygiene. This begins with having written policies and procedures that clearly state when and how to perform hand hygiene for not only staff but also nursing home residents. All nursing home staff must also be trained when they are hired about these hand hygiene policies and procedures and at least every year, checked to make sure they are performing hand hygiene correctly as written in the nursing home polices. In addition, residents and their families should also receive education on any hand hygiene policies that pertain to them.</a:t>
            </a:r>
          </a:p>
          <a:p>
            <a:pPr lvl="1"/>
            <a:r>
              <a:rPr lang="en-US" dirty="0"/>
              <a:t>Having the right supplies in the right spaces and places is also very important to promote and improve hand hygiene. Sinks, soap and water, </a:t>
            </a:r>
            <a:r>
              <a:rPr lang="en-US"/>
              <a:t>and alcohol-based </a:t>
            </a:r>
            <a:r>
              <a:rPr lang="en-US" dirty="0"/>
              <a:t>hand rub dispensers should be accessible in areas where hand hygiene is important including where resident care occurs, where food is prepared, and where medications are prepared. Reminding staff and residents to perform hand hygiene, such as visual reminders like place mats that remind people to wash hands before eating or verbal reminders like politely reminding staff to wash their hand before touching you can be very helpful. Of course, to really promote and improve hand hygiene, a nursing community must actively monitor how and when hand hygiene is practiced by everyone in the nursing home community. Feedback that helps to find any gaps in hand hygiene should be done in a positive way to improve hand hygiene and not to punish people for making mistakes. </a:t>
            </a:r>
          </a:p>
          <a:p>
            <a:pPr lvl="1"/>
            <a:endParaRPr lang="en-US" dirty="0"/>
          </a:p>
          <a:p>
            <a:pPr lvl="1"/>
            <a:endParaRPr lang="en-US" dirty="0"/>
          </a:p>
          <a:p>
            <a:r>
              <a:rPr lang="en-US" dirty="0"/>
              <a:t>Know Before You Go!</a:t>
            </a:r>
          </a:p>
          <a:p>
            <a:pPr lvl="1"/>
            <a:r>
              <a:rPr lang="en-US" dirty="0"/>
              <a:t>Nursing home facilities must have policies and procedures to ensure hand hygiene in both staff and residents. Education should be provided to residents and their representatives such as their family members; in addition, if needed, staff must assist residents with hand hygiene after toileting, before meals, and use soap and water or ABHR at other times when indicated by best practices and nursing facility policies. </a:t>
            </a:r>
          </a:p>
          <a:p>
            <a:pPr lvl="1"/>
            <a:r>
              <a:rPr lang="en-US" dirty="0"/>
              <a:t>The best resources for hand hygiene requirements can be found in the documents listed below:</a:t>
            </a:r>
          </a:p>
          <a:p>
            <a:pPr lvl="2"/>
            <a:r>
              <a:rPr lang="en-US" dirty="0"/>
              <a:t>CMS QSO-20-03-NH. November 22, 2019. Attachment A Long-Term Care (LTC) Infection Control Worksheet. Infection Control Self-Assessment tool for nursing homes. https://www.cms.gov/files/document/qso-20-03-nh.pdf</a:t>
            </a:r>
          </a:p>
          <a:p>
            <a:pPr lvl="2"/>
            <a:r>
              <a:rPr lang="en-US" dirty="0"/>
              <a:t>CMS Appendix PP Guidance to Surveyor for Long-Term Care Facilities: 483.10- Resident Rights (F550- Resident Rights; F584- Safe/Clean/Comfortable/Homelike Environment); 483.75- QAPI; 483.80- Infection Control (F880 Infection Control); https://www.cms.gov/files/document/appendix-pp-guidance-surveyor-long-term-care-facilities.pdf </a:t>
            </a:r>
          </a:p>
          <a:p>
            <a:pPr lvl="2"/>
            <a:r>
              <a:rPr lang="en-US" dirty="0"/>
              <a:t>CMS Infection Prevention, Control &amp; Immunization Survey Pathway Checklist- Survey Resources Zip File (Updated 10/26/22). https://www.cms.gov/medicare/provider-enrollment-and-certification/guidanceforlawsandregulations/nursing-homes</a:t>
            </a:r>
          </a:p>
          <a:p>
            <a:pPr lvl="1"/>
            <a:endParaRPr lang="en-US" dirty="0"/>
          </a:p>
          <a:p>
            <a:pPr lvl="1"/>
            <a:endParaRPr lang="en-US" dirty="0"/>
          </a:p>
          <a:p>
            <a:pPr lvl="1"/>
            <a:endParaRPr lang="en-US" dirty="0"/>
          </a:p>
          <a:p>
            <a:r>
              <a:rPr lang="en-US" dirty="0"/>
              <a:t> </a:t>
            </a:r>
          </a:p>
          <a:p>
            <a:endParaRPr lang="en-US" dirty="0"/>
          </a:p>
        </p:txBody>
      </p:sp>
      <p:sp>
        <p:nvSpPr>
          <p:cNvPr id="4" name="Slide Number Placeholder 3"/>
          <p:cNvSpPr>
            <a:spLocks noGrp="1"/>
          </p:cNvSpPr>
          <p:nvPr>
            <p:ph type="sldNum" sz="quarter" idx="10"/>
          </p:nvPr>
        </p:nvSpPr>
        <p:spPr/>
        <p:txBody>
          <a:bodyPr/>
          <a:lstStyle/>
          <a:p>
            <a:fld id="{871B2431-D351-4C6E-A3CF-9DFAC0E3E050}" type="slidenum">
              <a:rPr lang="cs-CZ" smtClean="0"/>
              <a:pPr/>
              <a:t>15</a:t>
            </a:fld>
            <a:endParaRPr lang="cs-CZ"/>
          </a:p>
        </p:txBody>
      </p:sp>
      <p:sp>
        <p:nvSpPr>
          <p:cNvPr id="5" name="Footer Placeholder 4">
            <a:extLst>
              <a:ext uri="{FF2B5EF4-FFF2-40B4-BE49-F238E27FC236}">
                <a16:creationId xmlns:a16="http://schemas.microsoft.com/office/drawing/2014/main" id="{C642FBDA-C4D5-4436-B563-91FD8C51BF37}"/>
              </a:ext>
            </a:extLst>
          </p:cNvPr>
          <p:cNvSpPr>
            <a:spLocks noGrp="1"/>
          </p:cNvSpPr>
          <p:nvPr>
            <p:ph type="ftr" sz="quarter" idx="4"/>
          </p:nvPr>
        </p:nvSpPr>
        <p:spPr/>
        <p:txBody>
          <a:bodyPr/>
          <a:lstStyle/>
          <a:p>
            <a:r>
              <a:rPr lang="en-US" dirty="0"/>
              <a:t>https://www.unthsc.edu/center-for-geriatrics/education-programs/icare/</a:t>
            </a:r>
          </a:p>
        </p:txBody>
      </p:sp>
      <p:sp>
        <p:nvSpPr>
          <p:cNvPr id="6" name="Header Placeholder 5">
            <a:extLst>
              <a:ext uri="{FF2B5EF4-FFF2-40B4-BE49-F238E27FC236}">
                <a16:creationId xmlns:a16="http://schemas.microsoft.com/office/drawing/2014/main" id="{FC551FDF-8F15-45C7-9922-78533FD022A4}"/>
              </a:ext>
            </a:extLst>
          </p:cNvPr>
          <p:cNvSpPr>
            <a:spLocks noGrp="1"/>
          </p:cNvSpPr>
          <p:nvPr>
            <p:ph type="hdr" sz="quarter"/>
          </p:nvPr>
        </p:nvSpPr>
        <p:spPr/>
        <p:txBody>
          <a:bodyPr/>
          <a:lstStyle/>
          <a:p>
            <a:r>
              <a:rPr lang="en-US" dirty="0"/>
              <a:t>ICARE: Infection Control Advocate and Resident Education</a:t>
            </a:r>
          </a:p>
        </p:txBody>
      </p:sp>
      <p:sp>
        <p:nvSpPr>
          <p:cNvPr id="11" name="Slide Image Placeholder 10">
            <a:extLst>
              <a:ext uri="{FF2B5EF4-FFF2-40B4-BE49-F238E27FC236}">
                <a16:creationId xmlns:a16="http://schemas.microsoft.com/office/drawing/2014/main" id="{F6C25EFC-0815-4541-8A3D-8D6495156B2A}"/>
              </a:ext>
            </a:extLst>
          </p:cNvPr>
          <p:cNvSpPr>
            <a:spLocks noGrp="1" noRot="1" noChangeAspect="1"/>
          </p:cNvSpPr>
          <p:nvPr>
            <p:ph type="sldImg"/>
          </p:nvPr>
        </p:nvSpPr>
        <p:spPr>
          <a:xfrm>
            <a:off x="1233488" y="687388"/>
            <a:ext cx="4137025" cy="2327275"/>
          </a:xfrm>
        </p:spPr>
      </p:sp>
    </p:spTree>
    <p:extLst>
      <p:ext uri="{BB962C8B-B14F-4D97-AF65-F5344CB8AC3E}">
        <p14:creationId xmlns:p14="http://schemas.microsoft.com/office/powerpoint/2010/main" val="416289071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pPr lvl="0"/>
            <a:r>
              <a:rPr lang="en-US" dirty="0"/>
              <a:t>Script:</a:t>
            </a:r>
          </a:p>
          <a:p>
            <a:pPr lvl="1"/>
            <a:r>
              <a:rPr lang="en-US" dirty="0"/>
              <a:t>(ADVANCE) So now that you know how germs are spread through our hands, how and when to perform hand hygiene, and how to promote and improve hand hygiene- what does that  have to do with resident rights and responsibilities? </a:t>
            </a:r>
          </a:p>
          <a:p>
            <a:pPr lvl="1"/>
            <a:r>
              <a:rPr lang="en-US" dirty="0"/>
              <a:t>All residents, those closest to them including the nursing home community’s staff and administration want high quality care and deserve an environment that promotes high quality care (ADVANCE) - reaching the highest level of quality (ADVANCE) in a nursing home community includes taking all steps to prevent and control infections (ADVANCE). And as all nursing home communities experienced during the COVID-19 pandemic, infections occurring not only inside, but also outside of the nursing home community, can result in changes that impact a resident’s rights (ADVANCE) such as visitation and freedom to participate in activities. These changes can have a major impact on a resident’s overall well-being. </a:t>
            </a:r>
          </a:p>
          <a:p>
            <a:pPr lvl="1"/>
            <a:r>
              <a:rPr lang="en-US" dirty="0"/>
              <a:t>When nursing home communities work side by side with residents and those closest to them such as family members to prevent and control infections, this demonstrates a commitment to quality care that preserves and promotes resident rights. And when resident rights are protected and preserved, this also strengths a nursing home community’s ability to prevent and control infections. </a:t>
            </a:r>
          </a:p>
          <a:p>
            <a:endParaRPr lang="en-US" dirty="0"/>
          </a:p>
          <a:p>
            <a:pPr lvl="1"/>
            <a:r>
              <a:rPr lang="en-US" dirty="0"/>
              <a:t>When infections are prevented and controlled to delivery high quality care, two major resident rights are protected: planning and participation. (ADVANCE) </a:t>
            </a:r>
          </a:p>
          <a:p>
            <a:endParaRPr lang="en-US" dirty="0"/>
          </a:p>
          <a:p>
            <a:r>
              <a:rPr lang="en-US" dirty="0"/>
              <a:t>Know Before You Go!</a:t>
            </a:r>
          </a:p>
          <a:p>
            <a:pPr lvl="1"/>
            <a:r>
              <a:rPr lang="en-US" dirty="0"/>
              <a:t>Federal regulations related to infection prevention (§483.80) establish minimums standards in these areas. See the References and resource for CMS documents. </a:t>
            </a:r>
          </a:p>
          <a:p>
            <a:pPr lvl="1"/>
            <a:r>
              <a:rPr lang="en-US" dirty="0"/>
              <a:t>Federal surveyors use F tags to document and communicate violations to quality care. Infection prevention covers F880-F887. See the References and resource for CMS documents. </a:t>
            </a:r>
          </a:p>
          <a:p>
            <a:endParaRPr lang="en-US" dirty="0"/>
          </a:p>
        </p:txBody>
      </p:sp>
      <p:sp>
        <p:nvSpPr>
          <p:cNvPr id="4" name="Slide Number Placeholder 3"/>
          <p:cNvSpPr>
            <a:spLocks noGrp="1"/>
          </p:cNvSpPr>
          <p:nvPr>
            <p:ph type="sldNum" sz="quarter" idx="5"/>
          </p:nvPr>
        </p:nvSpPr>
        <p:spPr/>
        <p:txBody>
          <a:bodyPr/>
          <a:lstStyle/>
          <a:p>
            <a:fld id="{871B2431-D351-4C6E-A3CF-9DFAC0E3E050}" type="slidenum">
              <a:rPr lang="cs-CZ" smtClean="0"/>
              <a:pPr/>
              <a:t>16</a:t>
            </a:fld>
            <a:endParaRPr lang="cs-CZ"/>
          </a:p>
        </p:txBody>
      </p:sp>
      <p:sp>
        <p:nvSpPr>
          <p:cNvPr id="5" name="Footer Placeholder 4">
            <a:extLst>
              <a:ext uri="{FF2B5EF4-FFF2-40B4-BE49-F238E27FC236}">
                <a16:creationId xmlns:a16="http://schemas.microsoft.com/office/drawing/2014/main" id="{E7C1C815-7E96-4398-9CC3-A61C506A6E46}"/>
              </a:ext>
            </a:extLst>
          </p:cNvPr>
          <p:cNvSpPr>
            <a:spLocks noGrp="1"/>
          </p:cNvSpPr>
          <p:nvPr>
            <p:ph type="ftr" sz="quarter" idx="4"/>
          </p:nvPr>
        </p:nvSpPr>
        <p:spPr/>
        <p:txBody>
          <a:bodyPr/>
          <a:lstStyle/>
          <a:p>
            <a:r>
              <a:rPr lang="en-US" dirty="0"/>
              <a:t>https://www.unthsc.edu/center-for-geriatrics/education-programs/icare/</a:t>
            </a:r>
          </a:p>
        </p:txBody>
      </p:sp>
      <p:sp>
        <p:nvSpPr>
          <p:cNvPr id="6" name="Header Placeholder 5">
            <a:extLst>
              <a:ext uri="{FF2B5EF4-FFF2-40B4-BE49-F238E27FC236}">
                <a16:creationId xmlns:a16="http://schemas.microsoft.com/office/drawing/2014/main" id="{F8C20EB9-824F-4975-9346-EC85568CDE67}"/>
              </a:ext>
            </a:extLst>
          </p:cNvPr>
          <p:cNvSpPr>
            <a:spLocks noGrp="1"/>
          </p:cNvSpPr>
          <p:nvPr>
            <p:ph type="hdr" sz="quarter"/>
          </p:nvPr>
        </p:nvSpPr>
        <p:spPr/>
        <p:txBody>
          <a:bodyPr/>
          <a:lstStyle/>
          <a:p>
            <a:r>
              <a:rPr lang="en-US" dirty="0"/>
              <a:t>ICARE: Infection Control Advocate and Resident Education</a:t>
            </a:r>
          </a:p>
        </p:txBody>
      </p:sp>
      <p:sp>
        <p:nvSpPr>
          <p:cNvPr id="11" name="Slide Image Placeholder 10">
            <a:extLst>
              <a:ext uri="{FF2B5EF4-FFF2-40B4-BE49-F238E27FC236}">
                <a16:creationId xmlns:a16="http://schemas.microsoft.com/office/drawing/2014/main" id="{F1E1990D-9683-4968-97DE-6489F72B09EA}"/>
              </a:ext>
            </a:extLst>
          </p:cNvPr>
          <p:cNvSpPr>
            <a:spLocks noGrp="1" noRot="1" noChangeAspect="1"/>
          </p:cNvSpPr>
          <p:nvPr>
            <p:ph type="sldImg"/>
          </p:nvPr>
        </p:nvSpPr>
        <p:spPr>
          <a:xfrm>
            <a:off x="1233488" y="687388"/>
            <a:ext cx="4137025" cy="2327275"/>
          </a:xfrm>
        </p:spPr>
      </p:sp>
    </p:spTree>
    <p:extLst>
      <p:ext uri="{BB962C8B-B14F-4D97-AF65-F5344CB8AC3E}">
        <p14:creationId xmlns:p14="http://schemas.microsoft.com/office/powerpoint/2010/main" val="33935160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r>
              <a:rPr lang="en-US" dirty="0"/>
              <a:t>Script:</a:t>
            </a:r>
          </a:p>
          <a:p>
            <a:pPr lvl="1"/>
            <a:r>
              <a:rPr lang="en-US" dirty="0"/>
              <a:t>Residents have the right to be part of the nursing home’s quality assurance and process improvement program, referred to as the QAPI program. The QAPI program is required by federal law, and is a comprehensive, systematic, data-driven process to maintain and improve safety and quality in a nursing home, The nursing home’s QAPI also involves residents and their family members as part of the QAPI program solutions. The nursing home’s QAPI plan must clearly establish expectations related to a resident’s safety, quality of care, rights, choice, and respect.  Residents also have the right to provide feedback regarding  concerns related to the quality of care provided to them from their perspective. In addition, residents have the right to receive education on any medical errors and adverse events related to infections such as what to look for and how to prevent them. </a:t>
            </a:r>
          </a:p>
          <a:p>
            <a:pPr lvl="1"/>
            <a:endParaRPr lang="en-US" dirty="0"/>
          </a:p>
          <a:p>
            <a:r>
              <a:rPr lang="en-US" dirty="0"/>
              <a:t>Know Before You Go!</a:t>
            </a:r>
          </a:p>
          <a:p>
            <a:pPr lvl="1"/>
            <a:r>
              <a:rPr lang="en-US" dirty="0"/>
              <a:t>Resident and advocates have rights and responsibilities when it comes to hand hygiene and other care quality related items. Appendix PP of the CMS Surveyor Guidance details resident rights related to quality assurance and process improvement under 483.75, F865-F868. See the Resources and References section for a link to this document</a:t>
            </a:r>
          </a:p>
          <a:p>
            <a:pPr lvl="2"/>
            <a:endParaRPr lang="en-US" dirty="0"/>
          </a:p>
          <a:p>
            <a:endParaRPr lang="en-US" dirty="0"/>
          </a:p>
          <a:p>
            <a:endParaRPr lang="en-US" dirty="0"/>
          </a:p>
        </p:txBody>
      </p:sp>
      <p:sp>
        <p:nvSpPr>
          <p:cNvPr id="4" name="Slide Number Placeholder 3"/>
          <p:cNvSpPr>
            <a:spLocks noGrp="1"/>
          </p:cNvSpPr>
          <p:nvPr>
            <p:ph type="sldNum" sz="quarter" idx="10"/>
          </p:nvPr>
        </p:nvSpPr>
        <p:spPr/>
        <p:txBody>
          <a:bodyPr/>
          <a:lstStyle/>
          <a:p>
            <a:fld id="{871B2431-D351-4C6E-A3CF-9DFAC0E3E050}" type="slidenum">
              <a:rPr lang="cs-CZ" smtClean="0"/>
              <a:pPr/>
              <a:t>17</a:t>
            </a:fld>
            <a:endParaRPr lang="cs-CZ"/>
          </a:p>
        </p:txBody>
      </p:sp>
      <p:sp>
        <p:nvSpPr>
          <p:cNvPr id="5" name="Footer Placeholder 4">
            <a:extLst>
              <a:ext uri="{FF2B5EF4-FFF2-40B4-BE49-F238E27FC236}">
                <a16:creationId xmlns:a16="http://schemas.microsoft.com/office/drawing/2014/main" id="{EA02D6A5-E68E-4B85-9E30-9A1E415F8EF0}"/>
              </a:ext>
            </a:extLst>
          </p:cNvPr>
          <p:cNvSpPr>
            <a:spLocks noGrp="1"/>
          </p:cNvSpPr>
          <p:nvPr>
            <p:ph type="ftr" sz="quarter" idx="4"/>
          </p:nvPr>
        </p:nvSpPr>
        <p:spPr/>
        <p:txBody>
          <a:bodyPr/>
          <a:lstStyle/>
          <a:p>
            <a:r>
              <a:rPr lang="en-US" dirty="0"/>
              <a:t>https://www.unthsc.edu/center-for-geriatrics/education-programs/icare/</a:t>
            </a:r>
          </a:p>
        </p:txBody>
      </p:sp>
      <p:sp>
        <p:nvSpPr>
          <p:cNvPr id="6" name="Header Placeholder 5">
            <a:extLst>
              <a:ext uri="{FF2B5EF4-FFF2-40B4-BE49-F238E27FC236}">
                <a16:creationId xmlns:a16="http://schemas.microsoft.com/office/drawing/2014/main" id="{EE4B6BCB-4BF6-4B89-BFE8-4AA3EE84075A}"/>
              </a:ext>
            </a:extLst>
          </p:cNvPr>
          <p:cNvSpPr>
            <a:spLocks noGrp="1"/>
          </p:cNvSpPr>
          <p:nvPr>
            <p:ph type="hdr" sz="quarter"/>
          </p:nvPr>
        </p:nvSpPr>
        <p:spPr/>
        <p:txBody>
          <a:bodyPr/>
          <a:lstStyle/>
          <a:p>
            <a:r>
              <a:rPr lang="en-US" dirty="0"/>
              <a:t>ICARE: Infection Control Advocate and Resident Education</a:t>
            </a:r>
          </a:p>
        </p:txBody>
      </p:sp>
      <p:sp>
        <p:nvSpPr>
          <p:cNvPr id="11" name="Slide Image Placeholder 10">
            <a:extLst>
              <a:ext uri="{FF2B5EF4-FFF2-40B4-BE49-F238E27FC236}">
                <a16:creationId xmlns:a16="http://schemas.microsoft.com/office/drawing/2014/main" id="{D84DCB68-8782-4BC5-9DCA-D11859794605}"/>
              </a:ext>
            </a:extLst>
          </p:cNvPr>
          <p:cNvSpPr>
            <a:spLocks noGrp="1" noRot="1" noChangeAspect="1"/>
          </p:cNvSpPr>
          <p:nvPr>
            <p:ph type="sldImg"/>
          </p:nvPr>
        </p:nvSpPr>
        <p:spPr>
          <a:xfrm>
            <a:off x="1233488" y="687388"/>
            <a:ext cx="4137025" cy="2327275"/>
          </a:xfrm>
        </p:spPr>
      </p:sp>
    </p:spTree>
    <p:extLst>
      <p:ext uri="{BB962C8B-B14F-4D97-AF65-F5344CB8AC3E}">
        <p14:creationId xmlns:p14="http://schemas.microsoft.com/office/powerpoint/2010/main" val="61829834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pPr lvl="0"/>
            <a:r>
              <a:rPr lang="en-US" dirty="0"/>
              <a:t>Script:</a:t>
            </a:r>
          </a:p>
          <a:p>
            <a:pPr lvl="1"/>
            <a:r>
              <a:rPr lang="en-US" dirty="0"/>
              <a:t>(ADVANCE) Quality care can only be achieved when nursing homes have a strong program in place to prevent and control infections. Federal and state laws require nursing homes to have: (ADVANCE) 1) current infection control policies and procedures, including hand hygiene procedures to be followed by staff who provide care to residents. Education on hand hygiene for residents as well as assistance with hand hygiene based on the resident’s need should also be provided; (ADVANCE)  2) surveillance, including collecting and analyzing data to identify if staff are implementing and complying with processes including correct hand hygiene, and (ADVANCE) 3) a method to obtain feedback from direct care staff, other staff, residents and resident representatives. Feedback should be used with other sources to identify problems that are high-risk, high-volume, and/or problem-prone, as well as opportunities for improvement. </a:t>
            </a:r>
          </a:p>
          <a:p>
            <a:pPr lvl="1"/>
            <a:endParaRPr lang="en-US" dirty="0"/>
          </a:p>
          <a:p>
            <a:pPr lvl="0"/>
            <a:r>
              <a:rPr lang="en-US" dirty="0"/>
              <a:t>Know Before You Go!</a:t>
            </a:r>
          </a:p>
          <a:p>
            <a:pPr lvl="1"/>
            <a:r>
              <a:rPr lang="en-US" dirty="0"/>
              <a:t>Be familiar with the handout entitled “Infection and Control: Regulations and Requirements”; this handout is based on the CMS State Operations Manual Appendix PP- Guidance to Surveyors for Long-Term Care Facilities (Appendix PP). Regulations related to infection prevention &amp; control and standard precautions which include hand hygiene can be found in §483.80 Infection Control. See the References and resource for CMS documents. </a:t>
            </a:r>
          </a:p>
          <a:p>
            <a:pPr lvl="0"/>
            <a:endParaRPr lang="en-US" dirty="0"/>
          </a:p>
          <a:p>
            <a:pPr lvl="0"/>
            <a:endParaRPr lang="en-US" dirty="0"/>
          </a:p>
          <a:p>
            <a:endParaRPr lang="en-US" dirty="0"/>
          </a:p>
          <a:p>
            <a:pPr lvl="0"/>
            <a:endParaRPr lang="en-US" dirty="0"/>
          </a:p>
          <a:p>
            <a:pPr lvl="0"/>
            <a:endParaRPr lang="en-US" dirty="0"/>
          </a:p>
          <a:p>
            <a:pPr lvl="0"/>
            <a:endParaRPr lang="en-US" dirty="0"/>
          </a:p>
          <a:p>
            <a:pPr lvl="0"/>
            <a:endParaRPr lang="en-US" dirty="0"/>
          </a:p>
          <a:p>
            <a:endParaRPr lang="en-US" dirty="0"/>
          </a:p>
        </p:txBody>
      </p:sp>
      <p:sp>
        <p:nvSpPr>
          <p:cNvPr id="4" name="Slide Number Placeholder 3"/>
          <p:cNvSpPr>
            <a:spLocks noGrp="1"/>
          </p:cNvSpPr>
          <p:nvPr>
            <p:ph type="sldNum" sz="quarter" idx="10"/>
          </p:nvPr>
        </p:nvSpPr>
        <p:spPr/>
        <p:txBody>
          <a:bodyPr/>
          <a:lstStyle/>
          <a:p>
            <a:fld id="{871B2431-D351-4C6E-A3CF-9DFAC0E3E050}" type="slidenum">
              <a:rPr lang="cs-CZ" smtClean="0"/>
              <a:pPr/>
              <a:t>18</a:t>
            </a:fld>
            <a:endParaRPr lang="cs-CZ"/>
          </a:p>
        </p:txBody>
      </p:sp>
      <p:sp>
        <p:nvSpPr>
          <p:cNvPr id="5" name="Footer Placeholder 4">
            <a:extLst>
              <a:ext uri="{FF2B5EF4-FFF2-40B4-BE49-F238E27FC236}">
                <a16:creationId xmlns:a16="http://schemas.microsoft.com/office/drawing/2014/main" id="{1A6E0A1C-D734-45C3-A49A-30A0F8DAE3A8}"/>
              </a:ext>
            </a:extLst>
          </p:cNvPr>
          <p:cNvSpPr>
            <a:spLocks noGrp="1"/>
          </p:cNvSpPr>
          <p:nvPr>
            <p:ph type="ftr" sz="quarter" idx="4"/>
          </p:nvPr>
        </p:nvSpPr>
        <p:spPr/>
        <p:txBody>
          <a:bodyPr/>
          <a:lstStyle/>
          <a:p>
            <a:r>
              <a:rPr lang="en-US"/>
              <a:t>https://www.unthsc.edu/center-for-geriatrics/education-programs/icare/</a:t>
            </a:r>
            <a:endParaRPr lang="en-US" dirty="0"/>
          </a:p>
        </p:txBody>
      </p:sp>
      <p:sp>
        <p:nvSpPr>
          <p:cNvPr id="6" name="Header Placeholder 5">
            <a:extLst>
              <a:ext uri="{FF2B5EF4-FFF2-40B4-BE49-F238E27FC236}">
                <a16:creationId xmlns:a16="http://schemas.microsoft.com/office/drawing/2014/main" id="{0832D2D0-4F77-413B-BF1C-7D2DBFA6427F}"/>
              </a:ext>
            </a:extLst>
          </p:cNvPr>
          <p:cNvSpPr>
            <a:spLocks noGrp="1"/>
          </p:cNvSpPr>
          <p:nvPr>
            <p:ph type="hdr" sz="quarter"/>
          </p:nvPr>
        </p:nvSpPr>
        <p:spPr/>
        <p:txBody>
          <a:bodyPr/>
          <a:lstStyle/>
          <a:p>
            <a:r>
              <a:rPr lang="en-US"/>
              <a:t>ICARE: Infection Control Advocate and Resident Education</a:t>
            </a:r>
            <a:endParaRPr lang="en-US" dirty="0"/>
          </a:p>
        </p:txBody>
      </p:sp>
      <p:sp>
        <p:nvSpPr>
          <p:cNvPr id="11" name="Slide Image Placeholder 10">
            <a:extLst>
              <a:ext uri="{FF2B5EF4-FFF2-40B4-BE49-F238E27FC236}">
                <a16:creationId xmlns:a16="http://schemas.microsoft.com/office/drawing/2014/main" id="{57A7353F-8AE6-429C-A6CF-83268E1B6707}"/>
              </a:ext>
            </a:extLst>
          </p:cNvPr>
          <p:cNvSpPr>
            <a:spLocks noGrp="1" noRot="1" noChangeAspect="1"/>
          </p:cNvSpPr>
          <p:nvPr>
            <p:ph type="sldImg"/>
          </p:nvPr>
        </p:nvSpPr>
        <p:spPr>
          <a:xfrm>
            <a:off x="1233488" y="687388"/>
            <a:ext cx="4137025" cy="2327275"/>
          </a:xfrm>
        </p:spPr>
      </p:sp>
    </p:spTree>
    <p:extLst>
      <p:ext uri="{BB962C8B-B14F-4D97-AF65-F5344CB8AC3E}">
        <p14:creationId xmlns:p14="http://schemas.microsoft.com/office/powerpoint/2010/main" val="11997456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908137" y="179290"/>
            <a:ext cx="5085567" cy="279498"/>
          </a:xfrm>
        </p:spPr>
        <p:txBody>
          <a:bodyPr/>
          <a:lstStyle>
            <a:lvl1pPr algn="l">
              <a:defRPr sz="1200"/>
            </a:lvl1pPr>
          </a:lstStyle>
          <a:p>
            <a:r>
              <a:rPr lang="en-US" dirty="0"/>
              <a:t>ICARE: Infection Control Advocate and Resident Education</a:t>
            </a:r>
            <a:endParaRPr lang="cs-CZ" dirty="0"/>
          </a:p>
        </p:txBody>
      </p:sp>
      <p:sp>
        <p:nvSpPr>
          <p:cNvPr id="5" name="Notes Placeholder 4"/>
          <p:cNvSpPr>
            <a:spLocks noGrp="1"/>
          </p:cNvSpPr>
          <p:nvPr>
            <p:ph type="body" sz="quarter" idx="3"/>
          </p:nvPr>
        </p:nvSpPr>
        <p:spPr/>
        <p:txBody>
          <a:bodyPr/>
          <a:lstStyle/>
          <a:p>
            <a:pPr lvl="0"/>
            <a:r>
              <a:rPr lang="en-US" dirty="0"/>
              <a:t>Script:</a:t>
            </a:r>
          </a:p>
          <a:p>
            <a:pPr lvl="1"/>
            <a:r>
              <a:rPr lang="en-US" dirty="0"/>
              <a:t>So let’s go back to Mr. Moore and Mia. Mia informs Mr. Moore that in the last few months, hand hygiene among the staff has gone down a bit. Opportunities exist to ensure staff are performing hand hygiene before entering and after leaving a resident’s room, one way the Springville measures staff’s compliance with the hand hygiene policy. Mr. Moore requests more information from Mia about the nursing home’s QAPI plan and how the plan establishes expectations related to hand hygiene as part of quality care. He would like to know how resident perspectives are considered in the plan. Mr. Moore is well within his right to receive information on this plan and request how he and other residents can be part of the solution. Mia is happy to share this information with Mr. Moore and was actually asked by the nursing home administrator if she could get some feedback from the resident’s at their council meeting. As the resident council president, Mr. Moore invites Mia to the council meeting. After Mia presents an overview of hand hygiene data and the QAPI plan, the residents agree that they have noticed staff not performing hand hygiene at times before entering their room. Residents express they feel bad saying anything to staff, they work so hard and they don’t want to upset them. Some residents also state there are times when they need help with hand hygiene after using the bathroom or before eating but didn’t want to bother the already very busy staff. </a:t>
            </a:r>
          </a:p>
          <a:p>
            <a:pPr lvl="1"/>
            <a:r>
              <a:rPr lang="en-US" dirty="0"/>
              <a:t>This really concerns Mia and she reassures the residents that it is very important to speak up but also realizes it can be hard. Therefore, she asks residents if they would be willing to participate in a program used by other nursing homes, High Five for Hand Hygiene, so they can provide positive feedback to staff. In the High Five for Hand Hygiene program, staff work with residents to remind each other when to perform hand hygiene. For staff, before entering a resident’s room and for residents, before they eat and after using the bathroom. Residents remind staff by raising a friendly and positive sign of people giving each other high fives. This way staff are reminded in a positive way that is comfortable for residents and allows them to provide feedback. Residents and their families are also able to provide anonymous feedback through a general form that asks residents how staff can improve, what staff are doing well, and if there are any concerns the nursing home leadership and staff can address. Residents can even nominate staff for as a hand hygiene hero for promoting hand hygiene! </a:t>
            </a:r>
          </a:p>
          <a:p>
            <a:pPr lvl="1"/>
            <a:r>
              <a:rPr lang="en-US" dirty="0"/>
              <a:t>Staff remind residents to ask for help if needed with hand hygiene before eating by placing vases with friendly reminder signs on dining tables and dining trays. Staff have also started including notes for residents who need help with hand hygiene after using the bathroom in their charts and reminding each other to check these charts at the beginning of every shift. Staff are also able to provide anonymous feedback through a general form. </a:t>
            </a:r>
            <a:r>
              <a:rPr lang="en-US"/>
              <a:t>A lot </a:t>
            </a:r>
            <a:r>
              <a:rPr lang="en-US" dirty="0"/>
              <a:t>of good ideas for hand hygiene but also how to empower the staff have been identified. </a:t>
            </a:r>
          </a:p>
          <a:p>
            <a:pPr lvl="1"/>
            <a:endParaRPr lang="en-US" dirty="0"/>
          </a:p>
          <a:p>
            <a:pPr lvl="1"/>
            <a:r>
              <a:rPr lang="en-US" dirty="0"/>
              <a:t>After a month of implementing the hand hygiene program, Mia returns to the resident council meeting and presents the overall benefits and some of the challenges of the program. It has taken some time for residents and staff to get used to the program and provide feedback, but hand hygiene performance is up in the nursing home both for staff and residents! Mia also ensures the residents receive feedback on the number of infections Springville routinely tracks including urinary tract infections and diarrheal infections. She is happy to report that the number of antibiotic resistant infections have also decreased and educates residents on how best to prevent these infections. The administration is planning a celebration party for both residents and staff for being hand hygiene heroes! </a:t>
            </a:r>
          </a:p>
          <a:p>
            <a:pPr lvl="1"/>
            <a:r>
              <a:rPr lang="en-US" dirty="0"/>
              <a:t> </a:t>
            </a:r>
          </a:p>
          <a:p>
            <a:pPr lvl="0"/>
            <a:r>
              <a:rPr lang="en-US" dirty="0"/>
              <a:t>Know Before You Go!</a:t>
            </a:r>
          </a:p>
          <a:p>
            <a:pPr lvl="1"/>
            <a:r>
              <a:rPr lang="en-US" dirty="0"/>
              <a:t>Nursing home facilities are required to have a QAPI plan and a mechanism to receive feedback from residents as well as resident representatives </a:t>
            </a:r>
          </a:p>
          <a:p>
            <a:pPr lvl="2"/>
            <a:r>
              <a:rPr lang="en-US" dirty="0"/>
              <a:t>Per CMS, facilities must identify improvement activities and these activities must prioritize a residents “…autonomy, choice, and quality of care” (§483.75 c and e; F867). In addition,  CMS states that “each facility must establish and implement written policies and procedures for feedback. Feedback must be obtained from direct care staff, other staff, residents and resident representatives…” </a:t>
            </a:r>
          </a:p>
          <a:p>
            <a:pPr lvl="2"/>
            <a:r>
              <a:rPr lang="en-US" dirty="0"/>
              <a:t>Lastly, “a facility must also track medical errors and adverse resident events”.  Adverse events are classified into three categories of commonly preventable events- medication, care, and infection. Infection related event include respiratory infections, skin infections, and infectious diarrhea. Again CMS stresses, “as part of the facility’s performance improvement activities to reduce medicinal errors and adverse events, feedback and learning must be provided throughout the facility. Educating staff, residents, resident representatives and family members on medical errors and adverse events, such as what to look for and preventative measures, are important factors in reducing and preventing medical errors and adverse events.” </a:t>
            </a:r>
          </a:p>
          <a:p>
            <a:pPr lvl="2"/>
            <a:r>
              <a:rPr lang="en-US" dirty="0"/>
              <a:t>Be sure to review  the </a:t>
            </a:r>
            <a:r>
              <a:rPr lang="en-US" sz="1200" baseline="0" dirty="0">
                <a:solidFill>
                  <a:srgbClr val="000000"/>
                </a:solidFill>
                <a:latin typeface="Open sans" panose="020B0606030504020204" pitchFamily="34" charset="0"/>
                <a:ea typeface="Open sans" panose="020B0606030504020204" pitchFamily="34" charset="0"/>
                <a:cs typeface="Open sans" panose="020B0606030504020204" pitchFamily="34" charset="0"/>
              </a:rPr>
              <a:t>CMS State Operations Manual Appendix PP- Guidance to Surveyors for Long-Term Care Facilities (Appendix PP). Regulations related to infection quality assurance and performance improvement ((</a:t>
            </a:r>
            <a:r>
              <a:rPr lang="en-US" baseline="0" dirty="0"/>
              <a:t>§483.75) and </a:t>
            </a:r>
            <a:r>
              <a:rPr lang="en-US" sz="1200" baseline="0" dirty="0">
                <a:solidFill>
                  <a:srgbClr val="000000"/>
                </a:solidFill>
                <a:latin typeface="Open sans" panose="020B0606030504020204" pitchFamily="34" charset="0"/>
                <a:ea typeface="Open sans" panose="020B0606030504020204" pitchFamily="34" charset="0"/>
                <a:cs typeface="Open sans" panose="020B0606030504020204" pitchFamily="34" charset="0"/>
              </a:rPr>
              <a:t>prevention &amp; control (</a:t>
            </a:r>
            <a:r>
              <a:rPr lang="en-US" baseline="0" dirty="0"/>
              <a:t>§483.80) can be found in this document. See the References and resource for CMS documents. </a:t>
            </a:r>
            <a:endParaRPr lang="en-US" dirty="0"/>
          </a:p>
          <a:p>
            <a:pPr lvl="2"/>
            <a:endParaRPr lang="en-US" dirty="0"/>
          </a:p>
          <a:p>
            <a:pPr lvl="2"/>
            <a:endParaRPr lang="en-US" dirty="0"/>
          </a:p>
          <a:p>
            <a:pPr lvl="0"/>
            <a:endParaRPr lang="en-US" dirty="0"/>
          </a:p>
          <a:p>
            <a:pPr lvl="0"/>
            <a:endParaRPr lang="en-US" dirty="0"/>
          </a:p>
          <a:p>
            <a:pPr lvl="0"/>
            <a:endParaRPr lang="en-US" dirty="0"/>
          </a:p>
        </p:txBody>
      </p:sp>
      <p:sp>
        <p:nvSpPr>
          <p:cNvPr id="6" name="Footer Placeholder 5"/>
          <p:cNvSpPr>
            <a:spLocks noGrp="1"/>
          </p:cNvSpPr>
          <p:nvPr>
            <p:ph type="ftr" sz="quarter" idx="4"/>
          </p:nvPr>
        </p:nvSpPr>
        <p:spPr/>
        <p:txBody>
          <a:bodyPr/>
          <a:lstStyle>
            <a:lvl1pPr algn="l">
              <a:defRPr sz="1200"/>
            </a:lvl1pPr>
          </a:lstStyle>
          <a:p>
            <a:r>
              <a:rPr lang="cs-CZ"/>
              <a:t>https://www.unthsc.edu/center-for-geriatrics/education-programs/icare/</a:t>
            </a:r>
          </a:p>
        </p:txBody>
      </p:sp>
      <p:sp>
        <p:nvSpPr>
          <p:cNvPr id="7" name="Slide Number Placeholder 6"/>
          <p:cNvSpPr>
            <a:spLocks noGrp="1"/>
          </p:cNvSpPr>
          <p:nvPr>
            <p:ph type="sldNum" sz="quarter" idx="5"/>
          </p:nvPr>
        </p:nvSpPr>
        <p:spPr/>
        <p:txBody>
          <a:bodyPr/>
          <a:lstStyle>
            <a:lvl1pPr algn="r">
              <a:defRPr sz="1200"/>
            </a:lvl1pPr>
          </a:lstStyle>
          <a:p>
            <a:fld id="{871B2431-D351-4C6E-A3CF-9DFAC0E3E050}" type="slidenum">
              <a:rPr lang="cs-CZ" smtClean="0"/>
              <a:pPr/>
              <a:t>19</a:t>
            </a:fld>
            <a:endParaRPr lang="cs-CZ"/>
          </a:p>
        </p:txBody>
      </p:sp>
      <p:sp>
        <p:nvSpPr>
          <p:cNvPr id="12" name="Slide Image Placeholder 11">
            <a:extLst>
              <a:ext uri="{FF2B5EF4-FFF2-40B4-BE49-F238E27FC236}">
                <a16:creationId xmlns:a16="http://schemas.microsoft.com/office/drawing/2014/main" id="{1D5C47E3-3790-4365-A3A3-3299768B4F6F}"/>
              </a:ext>
            </a:extLst>
          </p:cNvPr>
          <p:cNvSpPr>
            <a:spLocks noGrp="1" noRot="1" noChangeAspect="1"/>
          </p:cNvSpPr>
          <p:nvPr>
            <p:ph type="sldImg"/>
          </p:nvPr>
        </p:nvSpPr>
        <p:spPr>
          <a:xfrm>
            <a:off x="1233488" y="687388"/>
            <a:ext cx="4137025" cy="2327275"/>
          </a:xfrm>
        </p:spPr>
      </p:sp>
    </p:spTree>
    <p:extLst>
      <p:ext uri="{BB962C8B-B14F-4D97-AF65-F5344CB8AC3E}">
        <p14:creationId xmlns:p14="http://schemas.microsoft.com/office/powerpoint/2010/main" val="319331142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r>
              <a:rPr lang="en-US" dirty="0"/>
              <a:t>Script:</a:t>
            </a:r>
          </a:p>
          <a:p>
            <a:pPr lvl="1"/>
            <a:r>
              <a:rPr lang="en-US" dirty="0"/>
              <a:t>In this lesson, we will cover hand hygiene and the important role you can play in being a hand hygiene hero! </a:t>
            </a:r>
          </a:p>
          <a:p>
            <a:endParaRPr lang="en-US" dirty="0"/>
          </a:p>
          <a:p>
            <a:r>
              <a:rPr lang="en-US" dirty="0"/>
              <a:t>Ombudsman Notes:</a:t>
            </a:r>
          </a:p>
          <a:p>
            <a:pPr lvl="1"/>
            <a:r>
              <a:rPr lang="en-US" dirty="0"/>
              <a:t>Lesson Main Messages:</a:t>
            </a:r>
          </a:p>
          <a:p>
            <a:pPr marL="628650" lvl="1" indent="-171450">
              <a:buFont typeface="Arial" panose="020B0604020202020204" pitchFamily="34" charset="0"/>
              <a:buChar char="•"/>
            </a:pPr>
            <a:r>
              <a:rPr lang="en-US" dirty="0"/>
              <a:t>Hand hygiene is one of the most important practices residents and staff can do to prevent germ spread.</a:t>
            </a:r>
          </a:p>
          <a:p>
            <a:pPr marL="628650" lvl="1" indent="-171450">
              <a:buFont typeface="Arial" panose="020B0604020202020204" pitchFamily="34" charset="0"/>
              <a:buChar char="•"/>
            </a:pPr>
            <a:r>
              <a:rPr lang="en-US" dirty="0"/>
              <a:t>Hand hygiene includes washing your hands with soap and water or using alcohol-based hand rub; there are certain times when one is better than the other but should always be done before &amp; after touching the resident and their environment</a:t>
            </a:r>
          </a:p>
          <a:p>
            <a:pPr marL="628650" lvl="1" indent="-171450">
              <a:buFont typeface="Arial" panose="020B0604020202020204" pitchFamily="34" charset="0"/>
              <a:buChar char="•"/>
            </a:pPr>
            <a:r>
              <a:rPr lang="en-US" dirty="0"/>
              <a:t>Several things can be done to promote and improve hand hygiene; this should be done in a way to promote change not punishment.</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Residents rights are protected when they are included in quality assurance and improvement plans and their feedback is requested to improve care quality. </a:t>
            </a:r>
          </a:p>
          <a:p>
            <a:pPr marL="457200" marR="0" lvl="1"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dirty="0"/>
          </a:p>
          <a:p>
            <a:pPr lvl="0"/>
            <a:r>
              <a:rPr lang="en-US" dirty="0"/>
              <a:t>Lesson Materials:</a:t>
            </a:r>
          </a:p>
          <a:p>
            <a:pPr lvl="1"/>
            <a:r>
              <a:rPr lang="en-US" dirty="0"/>
              <a:t>Link to online lesson: https://rise.articulate.com/share/gg0d21vWRploAAmYLY9K_y3h9UbvBnSd </a:t>
            </a:r>
          </a:p>
          <a:p>
            <a:pPr lvl="1"/>
            <a:r>
              <a:rPr lang="en-US" dirty="0"/>
              <a:t>Handout- ICARE: Hand Hygiene High Five!</a:t>
            </a:r>
          </a:p>
          <a:p>
            <a:pPr lvl="1"/>
            <a:r>
              <a:rPr lang="en-US" dirty="0"/>
              <a:t>Additional handouts can include: </a:t>
            </a:r>
          </a:p>
          <a:p>
            <a:pPr lvl="2"/>
            <a:r>
              <a:rPr lang="en-US" dirty="0"/>
              <a:t>Preserve My Rights, Prevent Infections!</a:t>
            </a:r>
          </a:p>
          <a:p>
            <a:pPr lvl="2"/>
            <a:r>
              <a:rPr lang="en-US" dirty="0"/>
              <a:t>Infection Prevention and Control: Regulations &amp; Requirements</a:t>
            </a:r>
          </a:p>
          <a:p>
            <a:pPr lvl="2"/>
            <a:r>
              <a:rPr lang="en-US" dirty="0"/>
              <a:t>Resident Care Roles: Nursing Services</a:t>
            </a:r>
          </a:p>
          <a:p>
            <a:pPr lvl="1"/>
            <a:endParaRPr lang="en-US" dirty="0"/>
          </a:p>
          <a:p>
            <a:pPr lvl="0"/>
            <a:r>
              <a:rPr lang="en-US" dirty="0"/>
              <a:t>Total Teach Time: </a:t>
            </a:r>
            <a:r>
              <a:rPr lang="en-US"/>
              <a:t>~25 </a:t>
            </a:r>
            <a:r>
              <a:rPr lang="en-US" dirty="0"/>
              <a:t>minutes</a:t>
            </a:r>
          </a:p>
          <a:p>
            <a:pPr lvl="1"/>
            <a:r>
              <a:rPr lang="en-US" dirty="0"/>
              <a:t>Lesson video run time: 17 minutes</a:t>
            </a:r>
          </a:p>
          <a:p>
            <a:pPr lvl="1"/>
            <a:r>
              <a:rPr lang="en-US" dirty="0"/>
              <a:t>Discussion &amp; Advocacy: ~5-10 minutes</a:t>
            </a:r>
          </a:p>
          <a:p>
            <a:pPr lvl="1"/>
            <a:r>
              <a:rPr lang="en-US" dirty="0"/>
              <a:t>Post lesson survey: 5 minutes (Survey link: https://unthsc.qualtrics.com/jfe/form/SV_0GPMUr0cEq2BBAy) </a:t>
            </a:r>
          </a:p>
          <a:p>
            <a:endParaRPr lang="en-US" dirty="0"/>
          </a:p>
        </p:txBody>
      </p:sp>
      <p:sp>
        <p:nvSpPr>
          <p:cNvPr id="4" name="Slide Number Placeholder 3"/>
          <p:cNvSpPr>
            <a:spLocks noGrp="1"/>
          </p:cNvSpPr>
          <p:nvPr>
            <p:ph type="sldNum" sz="quarter" idx="10"/>
          </p:nvPr>
        </p:nvSpPr>
        <p:spPr/>
        <p:txBody>
          <a:bodyPr/>
          <a:lstStyle/>
          <a:p>
            <a:fld id="{731FC4CB-3D95-E245-ABFA-3455484C67F2}" type="slidenum">
              <a:rPr lang="en-US" smtClean="0"/>
              <a:pPr/>
              <a:t>2</a:t>
            </a:fld>
            <a:endParaRPr lang="en-US" dirty="0"/>
          </a:p>
        </p:txBody>
      </p:sp>
      <p:sp>
        <p:nvSpPr>
          <p:cNvPr id="5" name="Footer Placeholder 4">
            <a:extLst>
              <a:ext uri="{FF2B5EF4-FFF2-40B4-BE49-F238E27FC236}">
                <a16:creationId xmlns:a16="http://schemas.microsoft.com/office/drawing/2014/main" id="{6E700931-9D10-40AE-82AF-A576FF26641A}"/>
              </a:ext>
            </a:extLst>
          </p:cNvPr>
          <p:cNvSpPr>
            <a:spLocks noGrp="1"/>
          </p:cNvSpPr>
          <p:nvPr>
            <p:ph type="ftr" sz="quarter" idx="4"/>
          </p:nvPr>
        </p:nvSpPr>
        <p:spPr/>
        <p:txBody>
          <a:bodyPr/>
          <a:lstStyle/>
          <a:p>
            <a:r>
              <a:rPr lang="en-US" dirty="0"/>
              <a:t>https://www.unthsc.edu/center-for-geriatrics/education-programs/icare/</a:t>
            </a:r>
          </a:p>
        </p:txBody>
      </p:sp>
      <p:sp>
        <p:nvSpPr>
          <p:cNvPr id="6" name="Header Placeholder 5">
            <a:extLst>
              <a:ext uri="{FF2B5EF4-FFF2-40B4-BE49-F238E27FC236}">
                <a16:creationId xmlns:a16="http://schemas.microsoft.com/office/drawing/2014/main" id="{91EE93B1-08CB-4AB4-AB9C-BA73C93BAFA1}"/>
              </a:ext>
            </a:extLst>
          </p:cNvPr>
          <p:cNvSpPr>
            <a:spLocks noGrp="1"/>
          </p:cNvSpPr>
          <p:nvPr>
            <p:ph type="hdr" sz="quarter"/>
          </p:nvPr>
        </p:nvSpPr>
        <p:spPr/>
        <p:txBody>
          <a:bodyPr/>
          <a:lstStyle/>
          <a:p>
            <a:r>
              <a:rPr lang="en-US" dirty="0"/>
              <a:t>ICARE: Infection Control Advocate and Resident Education</a:t>
            </a:r>
          </a:p>
        </p:txBody>
      </p:sp>
      <p:sp>
        <p:nvSpPr>
          <p:cNvPr id="11" name="Slide Image Placeholder 10">
            <a:extLst>
              <a:ext uri="{FF2B5EF4-FFF2-40B4-BE49-F238E27FC236}">
                <a16:creationId xmlns:a16="http://schemas.microsoft.com/office/drawing/2014/main" id="{A009325B-7B88-440F-B38C-A2BFFFC31A37}"/>
              </a:ext>
            </a:extLst>
          </p:cNvPr>
          <p:cNvSpPr>
            <a:spLocks noGrp="1" noRot="1" noChangeAspect="1"/>
          </p:cNvSpPr>
          <p:nvPr>
            <p:ph type="sldImg"/>
          </p:nvPr>
        </p:nvSpPr>
        <p:spPr>
          <a:xfrm>
            <a:off x="1233488" y="687388"/>
            <a:ext cx="4137025" cy="2327275"/>
          </a:xfrm>
        </p:spPr>
      </p:sp>
    </p:spTree>
    <p:extLst>
      <p:ext uri="{BB962C8B-B14F-4D97-AF65-F5344CB8AC3E}">
        <p14:creationId xmlns:p14="http://schemas.microsoft.com/office/powerpoint/2010/main" val="143874884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pPr lvl="0"/>
            <a:r>
              <a:rPr lang="en-US" dirty="0"/>
              <a:t>Script:</a:t>
            </a:r>
          </a:p>
          <a:p>
            <a:pPr lvl="1"/>
            <a:r>
              <a:rPr lang="en-US" dirty="0"/>
              <a:t>Now that we covered this lesson on hand hygiene heroes let’s talk a little bit about what we learned. (read selected discussion points)</a:t>
            </a:r>
          </a:p>
          <a:p>
            <a:pPr lvl="0"/>
            <a:endParaRPr lang="en-US" dirty="0"/>
          </a:p>
          <a:p>
            <a:pPr lvl="0"/>
            <a:r>
              <a:rPr lang="en-US" dirty="0"/>
              <a:t>Ombudsman Notes:</a:t>
            </a:r>
          </a:p>
          <a:p>
            <a:pPr lvl="1"/>
            <a:r>
              <a:rPr lang="en-US" dirty="0"/>
              <a:t>Discussion &amp; Advocacy Points- After watching this lesson or having residents/family members watch the lesson, consider the questions below to reinforce learning and promote discussion. Feel free to edit this slide to use one or more questions:</a:t>
            </a:r>
          </a:p>
          <a:p>
            <a:pPr lvl="2"/>
            <a:r>
              <a:rPr lang="en-US" dirty="0"/>
              <a:t>Have you seen any practices in this nursing home that are different than what you learned in this lesson? What are those practices?</a:t>
            </a:r>
          </a:p>
          <a:p>
            <a:pPr lvl="3"/>
            <a:r>
              <a:rPr lang="en-US" dirty="0"/>
              <a:t>The purpose of this question is to have the participants reflect on what they learned, to establish understanding, and apply the information. In addition, this question is to stimulate discussion regarding any issue or concerns regarding the hand hygiene.</a:t>
            </a:r>
          </a:p>
          <a:p>
            <a:pPr lvl="2"/>
            <a:r>
              <a:rPr lang="en-US" dirty="0"/>
              <a:t>Have you ever been asked to give feedback on concerns you may have about the quality of your care or rights? If so, how has was that feedback solicited?</a:t>
            </a:r>
          </a:p>
          <a:p>
            <a:pPr lvl="3"/>
            <a:r>
              <a:rPr lang="en-US" dirty="0"/>
              <a:t>The purpose of this question is to reinforce to residents that nursing homes are required to receive feedback from residents and their representatives related to issues of their concern. This is also an opportunity to discuss adverse events and education that should be provided by the nursing home regarding these events. </a:t>
            </a:r>
          </a:p>
          <a:p>
            <a:pPr lvl="2"/>
            <a:r>
              <a:rPr lang="en-US" dirty="0"/>
              <a:t>Do you think residents play in hand hygiene? Would you feel comfortable participating in a program like High Five for Hand Hygiene in this nursing home? </a:t>
            </a:r>
          </a:p>
          <a:p>
            <a:pPr lvl="3"/>
            <a:r>
              <a:rPr lang="en-US" dirty="0"/>
              <a:t>The purpose of this question is to have residents consider how they can play an active role in hand hygiene and the importance of their feedback in having an active role. </a:t>
            </a:r>
          </a:p>
          <a:p>
            <a:pPr lvl="2"/>
            <a:endParaRPr lang="en-US" dirty="0"/>
          </a:p>
          <a:p>
            <a:pPr lvl="2"/>
            <a:endParaRPr lang="en-US" dirty="0"/>
          </a:p>
        </p:txBody>
      </p:sp>
      <p:sp>
        <p:nvSpPr>
          <p:cNvPr id="4" name="Slide Number Placeholder 3"/>
          <p:cNvSpPr>
            <a:spLocks noGrp="1"/>
          </p:cNvSpPr>
          <p:nvPr>
            <p:ph type="sldNum" sz="quarter" idx="10"/>
          </p:nvPr>
        </p:nvSpPr>
        <p:spPr/>
        <p:txBody>
          <a:bodyPr/>
          <a:lstStyle/>
          <a:p>
            <a:fld id="{871B2431-D351-4C6E-A3CF-9DFAC0E3E050}" type="slidenum">
              <a:rPr lang="cs-CZ" smtClean="0"/>
              <a:pPr/>
              <a:t>20</a:t>
            </a:fld>
            <a:endParaRPr lang="cs-CZ"/>
          </a:p>
        </p:txBody>
      </p:sp>
      <p:sp>
        <p:nvSpPr>
          <p:cNvPr id="5" name="Footer Placeholder 4">
            <a:extLst>
              <a:ext uri="{FF2B5EF4-FFF2-40B4-BE49-F238E27FC236}">
                <a16:creationId xmlns:a16="http://schemas.microsoft.com/office/drawing/2014/main" id="{16C28B29-2EC9-4802-A051-3852040664B2}"/>
              </a:ext>
            </a:extLst>
          </p:cNvPr>
          <p:cNvSpPr>
            <a:spLocks noGrp="1"/>
          </p:cNvSpPr>
          <p:nvPr>
            <p:ph type="ftr" sz="quarter" idx="4"/>
          </p:nvPr>
        </p:nvSpPr>
        <p:spPr/>
        <p:txBody>
          <a:bodyPr/>
          <a:lstStyle/>
          <a:p>
            <a:r>
              <a:rPr lang="en-US"/>
              <a:t>https://www.unthsc.edu/center-for-geriatrics/education-programs/icare/</a:t>
            </a:r>
            <a:endParaRPr lang="en-US" dirty="0"/>
          </a:p>
        </p:txBody>
      </p:sp>
      <p:sp>
        <p:nvSpPr>
          <p:cNvPr id="6" name="Header Placeholder 5">
            <a:extLst>
              <a:ext uri="{FF2B5EF4-FFF2-40B4-BE49-F238E27FC236}">
                <a16:creationId xmlns:a16="http://schemas.microsoft.com/office/drawing/2014/main" id="{1414B4F7-AB11-4C0E-81C9-4370927783EE}"/>
              </a:ext>
            </a:extLst>
          </p:cNvPr>
          <p:cNvSpPr>
            <a:spLocks noGrp="1"/>
          </p:cNvSpPr>
          <p:nvPr>
            <p:ph type="hdr" sz="quarter"/>
          </p:nvPr>
        </p:nvSpPr>
        <p:spPr/>
        <p:txBody>
          <a:bodyPr/>
          <a:lstStyle/>
          <a:p>
            <a:r>
              <a:rPr lang="en-US"/>
              <a:t>ICARE: Infection Control Advocate and Resident Education</a:t>
            </a:r>
            <a:endParaRPr lang="en-US" dirty="0"/>
          </a:p>
        </p:txBody>
      </p:sp>
      <p:sp>
        <p:nvSpPr>
          <p:cNvPr id="10" name="Slide Image Placeholder 9">
            <a:extLst>
              <a:ext uri="{FF2B5EF4-FFF2-40B4-BE49-F238E27FC236}">
                <a16:creationId xmlns:a16="http://schemas.microsoft.com/office/drawing/2014/main" id="{C6485FBC-4C5C-4F04-B1D4-3E2C83EE76DA}"/>
              </a:ext>
            </a:extLst>
          </p:cNvPr>
          <p:cNvSpPr>
            <a:spLocks noGrp="1" noRot="1" noChangeAspect="1"/>
          </p:cNvSpPr>
          <p:nvPr>
            <p:ph type="sldImg"/>
          </p:nvPr>
        </p:nvSpPr>
        <p:spPr>
          <a:xfrm>
            <a:off x="1233488" y="687388"/>
            <a:ext cx="4137025" cy="2327275"/>
          </a:xfrm>
        </p:spPr>
      </p:sp>
    </p:spTree>
    <p:extLst>
      <p:ext uri="{BB962C8B-B14F-4D97-AF65-F5344CB8AC3E}">
        <p14:creationId xmlns:p14="http://schemas.microsoft.com/office/powerpoint/2010/main" val="299241984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pPr lvl="0"/>
            <a:r>
              <a:rPr lang="en-US" dirty="0"/>
              <a:t>Script:</a:t>
            </a:r>
          </a:p>
          <a:p>
            <a:pPr lvl="1"/>
            <a:r>
              <a:rPr lang="en-US" dirty="0"/>
              <a:t>So what are the next steps you can take to receive the highest quality of care and preserve your rights? </a:t>
            </a:r>
          </a:p>
          <a:p>
            <a:endParaRPr lang="en-US" dirty="0"/>
          </a:p>
          <a:p>
            <a:pPr lvl="0"/>
            <a:r>
              <a:rPr lang="en-US" dirty="0"/>
              <a:t>Ombudsman Notes:</a:t>
            </a:r>
          </a:p>
          <a:p>
            <a:pPr lvl="1"/>
            <a:r>
              <a:rPr lang="en-US" dirty="0"/>
              <a:t>After the discussion be sure to emphasize at least one next step residents and family members can take receive high quality care and preserve their rights. How can you assist and provide follow-up for this step? </a:t>
            </a:r>
          </a:p>
          <a:p>
            <a:pPr lvl="0"/>
            <a:endParaRPr lang="en-US" dirty="0"/>
          </a:p>
          <a:p>
            <a:pPr lvl="1"/>
            <a:r>
              <a:rPr lang="en-US" dirty="0"/>
              <a:t>Recall that in the ICARE program, participants move in small, realistic steps:</a:t>
            </a:r>
          </a:p>
          <a:p>
            <a:pPr lvl="2"/>
            <a:r>
              <a:rPr lang="en-US" dirty="0"/>
              <a:t>1) Education (defining and understanding infection prevention and quality care)</a:t>
            </a:r>
          </a:p>
          <a:p>
            <a:pPr lvl="2"/>
            <a:r>
              <a:rPr lang="en-US" dirty="0"/>
              <a:t>2) Engagement (begin incorporating direct interaction with nursing home leadership and staff on infection prevention quality measures)</a:t>
            </a:r>
          </a:p>
          <a:p>
            <a:pPr lvl="2"/>
            <a:r>
              <a:rPr lang="en-US" dirty="0"/>
              <a:t>3) Empowerment (motivate and support participants to take an active role in improving quality care through infection prevention related quality improvement project or other quality care initiatives)</a:t>
            </a:r>
          </a:p>
          <a:p>
            <a:pPr lvl="0"/>
            <a:endParaRPr lang="en-US" dirty="0"/>
          </a:p>
          <a:p>
            <a:pPr lvl="1"/>
            <a:r>
              <a:rPr lang="en-US" dirty="0"/>
              <a:t>Feel free to edit this slide to use one or more advocacy steps. It is very important to stress the role of the QAA (or the name of the committee commonly used in your state) as most residents and family members are unaware of this committee. Advocacy next steps may include:</a:t>
            </a:r>
          </a:p>
          <a:p>
            <a:pPr lvl="1"/>
            <a:r>
              <a:rPr lang="en-US" dirty="0"/>
              <a:t>Provide clarification regarding when a resident can refuse treatment, care, or services and what that means for the resident. A resident’s refusal cannot put anyone else in the facility at risk</a:t>
            </a:r>
          </a:p>
          <a:p>
            <a:pPr lvl="2"/>
            <a:r>
              <a:rPr lang="en-US" dirty="0"/>
              <a:t>Ask the facility if they have conducted  a facility risk assessment and review with residents and family members. There are several tools available online from governmental and non-for profit agencies to see what should be in a risk assessment:</a:t>
            </a:r>
          </a:p>
          <a:p>
            <a:pPr lvl="3"/>
            <a:r>
              <a:rPr lang="en-US" dirty="0"/>
              <a:t>CMS, Quality Improvement Organizations, Facility Assessment Tool: https://qioprogram.org/facility-assessment-tool</a:t>
            </a:r>
          </a:p>
          <a:p>
            <a:pPr lvl="3"/>
            <a:r>
              <a:rPr lang="en-US" dirty="0"/>
              <a:t>Leading Age, Facility Assessment Template: https://leadingageil.org/resources/3%20Facility%20Assessment%20Template%20with%20Instructions.pdf </a:t>
            </a:r>
          </a:p>
          <a:p>
            <a:pPr lvl="2"/>
            <a:r>
              <a:rPr lang="en-US" dirty="0"/>
              <a:t>Note this facility specific risk assessment is broader and encompasses infection control. As part of this broad risk assessment, an infection prevention and control assessment using the CDC ICAR tool  should also be done: https://www.cdc.gov/infectioncontrol/pdf/icar/nursing-home-icar-facilitator-guide.pdf</a:t>
            </a:r>
          </a:p>
          <a:p>
            <a:pPr lvl="2"/>
            <a:r>
              <a:rPr lang="en-US" dirty="0"/>
              <a:t>Ask the facility for their infection control policies and procedures related to hand hygiene, as well as any tools used for monitoring.</a:t>
            </a:r>
          </a:p>
          <a:p>
            <a:pPr lvl="2"/>
            <a:r>
              <a:rPr lang="en-US" dirty="0"/>
              <a:t>Suggest forming a resident or family council if not currently in place and having the nursing home administrator or other staff member review and discuss the facility risk assessment, infection prevention policies and procedures, and monitoring tools used for hand hygiene.</a:t>
            </a:r>
          </a:p>
          <a:p>
            <a:pPr lvl="2"/>
            <a:r>
              <a:rPr lang="en-US" dirty="0"/>
              <a:t>Have a member of the QAA committee discuss corrective action steps taken with any monitoring data and what the residents and family members can do to assist in this process. For example, can they provide feedback using a survey or tool</a:t>
            </a:r>
            <a:r>
              <a:rPr lang="en-US"/>
              <a:t>? </a:t>
            </a:r>
            <a:endParaRPr lang="en-US" dirty="0"/>
          </a:p>
          <a:p>
            <a:endParaRPr lang="en-US" dirty="0"/>
          </a:p>
        </p:txBody>
      </p:sp>
      <p:sp>
        <p:nvSpPr>
          <p:cNvPr id="4" name="Slide Number Placeholder 3"/>
          <p:cNvSpPr>
            <a:spLocks noGrp="1"/>
          </p:cNvSpPr>
          <p:nvPr>
            <p:ph type="sldNum" sz="quarter" idx="10"/>
          </p:nvPr>
        </p:nvSpPr>
        <p:spPr/>
        <p:txBody>
          <a:bodyPr/>
          <a:lstStyle/>
          <a:p>
            <a:fld id="{871B2431-D351-4C6E-A3CF-9DFAC0E3E050}" type="slidenum">
              <a:rPr lang="cs-CZ" smtClean="0"/>
              <a:pPr/>
              <a:t>21</a:t>
            </a:fld>
            <a:endParaRPr lang="cs-CZ"/>
          </a:p>
        </p:txBody>
      </p:sp>
      <p:sp>
        <p:nvSpPr>
          <p:cNvPr id="5" name="Footer Placeholder 4">
            <a:extLst>
              <a:ext uri="{FF2B5EF4-FFF2-40B4-BE49-F238E27FC236}">
                <a16:creationId xmlns:a16="http://schemas.microsoft.com/office/drawing/2014/main" id="{261B1B07-A83D-45A5-A59D-5218BE9DDEA1}"/>
              </a:ext>
            </a:extLst>
          </p:cNvPr>
          <p:cNvSpPr>
            <a:spLocks noGrp="1"/>
          </p:cNvSpPr>
          <p:nvPr>
            <p:ph type="ftr" sz="quarter" idx="4"/>
          </p:nvPr>
        </p:nvSpPr>
        <p:spPr/>
        <p:txBody>
          <a:bodyPr/>
          <a:lstStyle/>
          <a:p>
            <a:r>
              <a:rPr lang="en-US"/>
              <a:t>https://www.unthsc.edu/center-for-geriatrics/education-programs/icare/</a:t>
            </a:r>
            <a:endParaRPr lang="en-US" dirty="0"/>
          </a:p>
        </p:txBody>
      </p:sp>
      <p:sp>
        <p:nvSpPr>
          <p:cNvPr id="6" name="Header Placeholder 5">
            <a:extLst>
              <a:ext uri="{FF2B5EF4-FFF2-40B4-BE49-F238E27FC236}">
                <a16:creationId xmlns:a16="http://schemas.microsoft.com/office/drawing/2014/main" id="{9732BD68-E443-41AC-8BDF-2ACBC1604BDC}"/>
              </a:ext>
            </a:extLst>
          </p:cNvPr>
          <p:cNvSpPr>
            <a:spLocks noGrp="1"/>
          </p:cNvSpPr>
          <p:nvPr>
            <p:ph type="hdr" sz="quarter"/>
          </p:nvPr>
        </p:nvSpPr>
        <p:spPr/>
        <p:txBody>
          <a:bodyPr/>
          <a:lstStyle/>
          <a:p>
            <a:r>
              <a:rPr lang="en-US"/>
              <a:t>ICARE: Infection Control Advocate and Resident Education</a:t>
            </a:r>
            <a:endParaRPr lang="en-US" dirty="0"/>
          </a:p>
        </p:txBody>
      </p:sp>
      <p:sp>
        <p:nvSpPr>
          <p:cNvPr id="10" name="Slide Image Placeholder 9">
            <a:extLst>
              <a:ext uri="{FF2B5EF4-FFF2-40B4-BE49-F238E27FC236}">
                <a16:creationId xmlns:a16="http://schemas.microsoft.com/office/drawing/2014/main" id="{8B4B8129-E213-41E2-91FD-A37A42A1B92E}"/>
              </a:ext>
            </a:extLst>
          </p:cNvPr>
          <p:cNvSpPr>
            <a:spLocks noGrp="1" noRot="1" noChangeAspect="1"/>
          </p:cNvSpPr>
          <p:nvPr>
            <p:ph type="sldImg"/>
          </p:nvPr>
        </p:nvSpPr>
        <p:spPr>
          <a:xfrm>
            <a:off x="1233488" y="687388"/>
            <a:ext cx="4137025" cy="2327275"/>
          </a:xfrm>
        </p:spPr>
      </p:sp>
    </p:spTree>
    <p:extLst>
      <p:ext uri="{BB962C8B-B14F-4D97-AF65-F5344CB8AC3E}">
        <p14:creationId xmlns:p14="http://schemas.microsoft.com/office/powerpoint/2010/main" val="37064521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p:txBody>
          <a:bodyPr/>
          <a:lstStyle>
            <a:lvl1pPr algn="l">
              <a:defRPr sz="1200"/>
            </a:lvl1pPr>
          </a:lstStyle>
          <a:p>
            <a:r>
              <a:rPr lang="en-US" dirty="0"/>
              <a:t>ICARE: Infection Control Advocate and Resident Education</a:t>
            </a:r>
            <a:endParaRPr lang="cs-CZ"/>
          </a:p>
        </p:txBody>
      </p:sp>
      <p:sp>
        <p:nvSpPr>
          <p:cNvPr id="5" name="Notes Placeholder 4"/>
          <p:cNvSpPr>
            <a:spLocks noGrp="1"/>
          </p:cNvSpPr>
          <p:nvPr>
            <p:ph type="body" sz="quarter" idx="3"/>
          </p:nvPr>
        </p:nvSpPr>
        <p:spPr/>
        <p:txBody>
          <a:bodyPr/>
          <a:lstStyle/>
          <a:p>
            <a:pPr lvl="0"/>
            <a:r>
              <a:rPr lang="en-US" dirty="0"/>
              <a:t>Script:</a:t>
            </a:r>
          </a:p>
          <a:p>
            <a:pPr lvl="1"/>
            <a:r>
              <a:rPr lang="en-US" dirty="0"/>
              <a:t>Thank you watching this lesson, please see the ICARE website for additional lessons, information, and support. </a:t>
            </a:r>
          </a:p>
          <a:p>
            <a:pPr lvl="0"/>
            <a:endParaRPr lang="en-US" dirty="0"/>
          </a:p>
          <a:p>
            <a:pPr lvl="0"/>
            <a:r>
              <a:rPr lang="en-US" dirty="0"/>
              <a:t>References &amp; Resource:</a:t>
            </a:r>
          </a:p>
          <a:p>
            <a:pPr lvl="2"/>
            <a:r>
              <a:rPr lang="en-US" dirty="0"/>
              <a:t>CDC, Principles of Epidemiology for Public Health Practice. Lesson 1: Introduction to Epidemiology, Section 10: Chain of Infection. https://www.cdc.gov/csels/dsepd/ss1978/lesson1/section10.html</a:t>
            </a:r>
          </a:p>
          <a:p>
            <a:pPr lvl="2"/>
            <a:r>
              <a:rPr lang="en-US" sz="1200" b="0" i="0" u="none" strike="noStrike" kern="1200" baseline="0" dirty="0">
                <a:solidFill>
                  <a:schemeClr val="tx1"/>
                </a:solidFill>
                <a:latin typeface="+mn-lt"/>
                <a:ea typeface="+mn-ea"/>
                <a:cs typeface="+mn-cs"/>
              </a:rPr>
              <a:t>Centers for Disease Control and Prevention. (2002, October 25). “Guideline for hand hygiene in health-care settings: Recommendations of The Healthcare Infection Control Practices Advisory Committee and the HICPAC/SHEA/APIC/IDSA Hand Hygiene Task Force.” </a:t>
            </a:r>
            <a:r>
              <a:rPr lang="en-US" sz="1200" b="0" i="1" u="none" strike="noStrike" kern="1200" baseline="0" dirty="0">
                <a:solidFill>
                  <a:schemeClr val="tx1"/>
                </a:solidFill>
                <a:latin typeface="+mn-lt"/>
                <a:ea typeface="+mn-ea"/>
                <a:cs typeface="+mn-cs"/>
              </a:rPr>
              <a:t>MMWR; 51</a:t>
            </a:r>
            <a:r>
              <a:rPr lang="en-US" sz="1200" b="0" i="0" u="none" strike="noStrike" kern="1200" baseline="0" dirty="0">
                <a:solidFill>
                  <a:schemeClr val="tx1"/>
                </a:solidFill>
                <a:latin typeface="+mn-lt"/>
                <a:ea typeface="+mn-ea"/>
                <a:cs typeface="+mn-cs"/>
              </a:rPr>
              <a:t>(No.RR-16). Accessed on </a:t>
            </a:r>
            <a:r>
              <a:rPr lang="en-US" sz="1200" b="0" i="1" u="none" strike="noStrike" kern="1200" baseline="0" dirty="0">
                <a:solidFill>
                  <a:schemeClr val="tx1"/>
                </a:solidFill>
                <a:latin typeface="+mn-lt"/>
                <a:ea typeface="+mn-ea"/>
                <a:cs typeface="+mn-cs"/>
              </a:rPr>
              <a:t>February 27, 2021 </a:t>
            </a:r>
            <a:r>
              <a:rPr lang="en-US" sz="1200" b="0" i="0" u="none" strike="noStrike" kern="1200" baseline="0" dirty="0">
                <a:solidFill>
                  <a:schemeClr val="tx1"/>
                </a:solidFill>
                <a:latin typeface="+mn-lt"/>
                <a:ea typeface="+mn-ea"/>
                <a:cs typeface="+mn-cs"/>
              </a:rPr>
              <a:t>from http://www.cdc.gov/mmwr/PDF/rr/rr5116.pdf</a:t>
            </a:r>
          </a:p>
          <a:p>
            <a:pPr lvl="2"/>
            <a:r>
              <a:rPr lang="en-US" sz="1200" b="0" i="1" u="none" strike="noStrike" kern="1200" baseline="0" dirty="0">
                <a:solidFill>
                  <a:schemeClr val="tx1"/>
                </a:solidFill>
                <a:latin typeface="+mn-lt"/>
                <a:ea typeface="+mn-ea"/>
                <a:cs typeface="+mn-cs"/>
              </a:rPr>
              <a:t>Centers for Disease Control and Prevention. “Hand Hygiene in Healthcare Settings.” www.cdc.gov. Accessed on October 29, 2022 from https://www.cdc.gov/handhygiene/providers/index.html. </a:t>
            </a:r>
            <a:endParaRPr lang="en-US" dirty="0"/>
          </a:p>
          <a:p>
            <a:pPr lvl="2"/>
            <a:r>
              <a:rPr lang="en-US" dirty="0"/>
              <a:t>Infection Prevention Guide to Long-Term Care, 2nd Edition. Chapter 5: Standard and Transmission-Based Precautions. Association for Professionals in Infection Control and Epidemiology; 2019. Arlington, VA</a:t>
            </a:r>
          </a:p>
          <a:p>
            <a:pPr lvl="2"/>
            <a:r>
              <a:rPr lang="en-US" dirty="0"/>
              <a:t>CDC Nursing Home Infection Preventionist Training Course. </a:t>
            </a:r>
            <a:r>
              <a:rPr lang="en-US" b="0" dirty="0">
                <a:solidFill>
                  <a:srgbClr val="3C444C"/>
                </a:solidFill>
                <a:effectLst/>
                <a:latin typeface="Helvetica Neue" panose="02000503000000020004" pitchFamily="2" charset="0"/>
              </a:rPr>
              <a:t>Module 7 – Hand Hygien</a:t>
            </a:r>
            <a:r>
              <a:rPr lang="en-US" b="0" dirty="0">
                <a:solidFill>
                  <a:srgbClr val="3C444C"/>
                </a:solidFill>
                <a:latin typeface="Helvetica Neue" panose="02000503000000020004" pitchFamily="2" charset="0"/>
              </a:rPr>
              <a:t>e of the </a:t>
            </a:r>
            <a:r>
              <a:rPr lang="en-US" b="0" i="1" dirty="0">
                <a:solidFill>
                  <a:srgbClr val="3C444C"/>
                </a:solidFill>
                <a:effectLst/>
                <a:latin typeface="Helvetica Neue" panose="02000503000000020004" pitchFamily="2" charset="0"/>
              </a:rPr>
              <a:t>Nursing Home Infection Preventionist Training Course</a:t>
            </a:r>
            <a:r>
              <a:rPr lang="en-US" b="1" i="0" dirty="0">
                <a:solidFill>
                  <a:srgbClr val="3C444C"/>
                </a:solidFill>
                <a:effectLst/>
                <a:latin typeface="Helvetica Neue" panose="02000503000000020004" pitchFamily="2" charset="0"/>
              </a:rPr>
              <a:t> </a:t>
            </a:r>
            <a:r>
              <a:rPr lang="en-US" i="0" dirty="0">
                <a:solidFill>
                  <a:srgbClr val="3C444C"/>
                </a:solidFill>
                <a:effectLst/>
                <a:latin typeface="Helvetica Neue" panose="02000503000000020004" pitchFamily="2" charset="0"/>
              </a:rPr>
              <a:t>located at </a:t>
            </a:r>
            <a:r>
              <a:rPr lang="en-US" i="0" u="sng" dirty="0">
                <a:solidFill>
                  <a:srgbClr val="1F5CB1"/>
                </a:solidFill>
                <a:effectLst/>
                <a:latin typeface="Helvetica Neue" panose="02000503000000020004" pitchFamily="2" charset="0"/>
                <a:hlinkClick r:id="rId3"/>
              </a:rPr>
              <a:t>https://www.train.org/cdctrain/training_plan/3814</a:t>
            </a:r>
            <a:endParaRPr lang="en-US" dirty="0"/>
          </a:p>
          <a:p>
            <a:pPr lvl="2"/>
            <a:r>
              <a:rPr lang="en-US" dirty="0"/>
              <a:t>CMS QSO-20-03-NH. November 22, 2019. Attachment A Long-Term Care (LTC) Infection Control Worksheet. Infection Control Self-Assessment tool for nursing homes. https://www.cms.gov/files/document/qso-20-03-nh.pdf</a:t>
            </a:r>
          </a:p>
          <a:p>
            <a:pPr lvl="2"/>
            <a:r>
              <a:rPr lang="en-US" dirty="0"/>
              <a:t>CMS Appendix PP Guidance to Surveyor for Long-Term Care Facilities: 483.10- Resident Rights (F550- Resident Rights; F584- Safe/Clean/Comfortable/Homelike Environment); 483.75- QAPI; 483.80- Infection Control (F880 Infection Control); https://www.cms.gov/files/document/appendix-pp-guidance-surveyor-long-term-care-facilities.pdf </a:t>
            </a:r>
          </a:p>
          <a:p>
            <a:pPr lvl="2"/>
            <a:r>
              <a:rPr lang="en-US" dirty="0"/>
              <a:t>CMS Infection Prevention, Control &amp; Immunization Survey Pathway Checklist- Survey Resources Zip File (Updated 10/26/22). https://www.cms.gov/medicare/provider-enrollment-and-certification/guidanceforlawsandregulations/nursing-homes</a:t>
            </a:r>
          </a:p>
          <a:p>
            <a:pPr lvl="0"/>
            <a:endParaRPr lang="en-US" dirty="0"/>
          </a:p>
        </p:txBody>
      </p:sp>
      <p:sp>
        <p:nvSpPr>
          <p:cNvPr id="6" name="Footer Placeholder 5"/>
          <p:cNvSpPr>
            <a:spLocks noGrp="1"/>
          </p:cNvSpPr>
          <p:nvPr>
            <p:ph type="ftr" sz="quarter" idx="4"/>
          </p:nvPr>
        </p:nvSpPr>
        <p:spPr/>
        <p:txBody>
          <a:bodyPr/>
          <a:lstStyle>
            <a:lvl1pPr algn="l">
              <a:defRPr sz="1200"/>
            </a:lvl1pPr>
          </a:lstStyle>
          <a:p>
            <a:r>
              <a:rPr lang="cs-CZ"/>
              <a:t>https://www.unthsc.edu/center-for-geriatrics/education-programs/icare/</a:t>
            </a:r>
          </a:p>
        </p:txBody>
      </p:sp>
      <p:sp>
        <p:nvSpPr>
          <p:cNvPr id="7" name="Slide Number Placeholder 6"/>
          <p:cNvSpPr>
            <a:spLocks noGrp="1"/>
          </p:cNvSpPr>
          <p:nvPr>
            <p:ph type="sldNum" sz="quarter" idx="5"/>
          </p:nvPr>
        </p:nvSpPr>
        <p:spPr/>
        <p:txBody>
          <a:bodyPr/>
          <a:lstStyle>
            <a:lvl1pPr algn="r">
              <a:defRPr sz="1200"/>
            </a:lvl1pPr>
          </a:lstStyle>
          <a:p>
            <a:fld id="{871B2431-D351-4C6E-A3CF-9DFAC0E3E050}" type="slidenum">
              <a:rPr lang="cs-CZ" smtClean="0"/>
              <a:pPr/>
              <a:t>22</a:t>
            </a:fld>
            <a:endParaRPr lang="cs-CZ"/>
          </a:p>
        </p:txBody>
      </p:sp>
      <p:sp>
        <p:nvSpPr>
          <p:cNvPr id="12" name="Slide Image Placeholder 11">
            <a:extLst>
              <a:ext uri="{FF2B5EF4-FFF2-40B4-BE49-F238E27FC236}">
                <a16:creationId xmlns:a16="http://schemas.microsoft.com/office/drawing/2014/main" id="{8DECB2C2-0516-4E71-BEE4-BB4C75BC4D1B}"/>
              </a:ext>
            </a:extLst>
          </p:cNvPr>
          <p:cNvSpPr>
            <a:spLocks noGrp="1" noRot="1" noChangeAspect="1"/>
          </p:cNvSpPr>
          <p:nvPr>
            <p:ph type="sldImg"/>
          </p:nvPr>
        </p:nvSpPr>
        <p:spPr>
          <a:xfrm>
            <a:off x="1233488" y="687388"/>
            <a:ext cx="4137025" cy="2327275"/>
          </a:xfrm>
        </p:spPr>
      </p:sp>
    </p:spTree>
    <p:extLst>
      <p:ext uri="{BB962C8B-B14F-4D97-AF65-F5344CB8AC3E}">
        <p14:creationId xmlns:p14="http://schemas.microsoft.com/office/powerpoint/2010/main" val="69494310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895611" y="179290"/>
            <a:ext cx="5085567" cy="279498"/>
          </a:xfrm>
        </p:spPr>
        <p:txBody>
          <a:bodyPr/>
          <a:lstStyle>
            <a:lvl1pPr algn="l">
              <a:defRPr sz="1200"/>
            </a:lvl1pPr>
          </a:lstStyle>
          <a:p>
            <a:r>
              <a:rPr lang="en-US"/>
              <a:t>ICARE: Infection Control Advocate and Resident Education</a:t>
            </a:r>
            <a:endParaRPr lang="cs-CZ" dirty="0"/>
          </a:p>
        </p:txBody>
      </p:sp>
      <p:sp>
        <p:nvSpPr>
          <p:cNvPr id="5" name="Notes Placeholder 4"/>
          <p:cNvSpPr>
            <a:spLocks noGrp="1"/>
          </p:cNvSpPr>
          <p:nvPr>
            <p:ph type="body" sz="quarter" idx="3"/>
          </p:nvPr>
        </p:nvSpPr>
        <p:spPr/>
        <p:txBody>
          <a:bodyPr/>
          <a:lstStyle/>
          <a:p>
            <a:pPr lvl="0"/>
            <a:r>
              <a:rPr lang="en-US" dirty="0"/>
              <a:t>Script:</a:t>
            </a:r>
          </a:p>
          <a:p>
            <a:pPr lvl="1"/>
            <a:r>
              <a:rPr lang="en-US" dirty="0"/>
              <a:t>(ADVANCE) It is once again a beautiful fall morning at the Springville Nursing home.</a:t>
            </a:r>
          </a:p>
          <a:p>
            <a:pPr lvl="0"/>
            <a:endParaRPr lang="en-US" dirty="0"/>
          </a:p>
        </p:txBody>
      </p:sp>
      <p:sp>
        <p:nvSpPr>
          <p:cNvPr id="6" name="Footer Placeholder 5"/>
          <p:cNvSpPr>
            <a:spLocks noGrp="1"/>
          </p:cNvSpPr>
          <p:nvPr>
            <p:ph type="ftr" sz="quarter" idx="4"/>
          </p:nvPr>
        </p:nvSpPr>
        <p:spPr/>
        <p:txBody>
          <a:bodyPr/>
          <a:lstStyle>
            <a:lvl1pPr algn="l">
              <a:defRPr sz="1200"/>
            </a:lvl1pPr>
          </a:lstStyle>
          <a:p>
            <a:r>
              <a:rPr lang="cs-CZ"/>
              <a:t>https://www.unthsc.edu/center-for-geriatrics/education-programs/icare/</a:t>
            </a:r>
          </a:p>
        </p:txBody>
      </p:sp>
      <p:sp>
        <p:nvSpPr>
          <p:cNvPr id="7" name="Slide Number Placeholder 6"/>
          <p:cNvSpPr>
            <a:spLocks noGrp="1"/>
          </p:cNvSpPr>
          <p:nvPr>
            <p:ph type="sldNum" sz="quarter" idx="5"/>
          </p:nvPr>
        </p:nvSpPr>
        <p:spPr/>
        <p:txBody>
          <a:bodyPr/>
          <a:lstStyle>
            <a:lvl1pPr algn="r">
              <a:defRPr sz="1200"/>
            </a:lvl1pPr>
          </a:lstStyle>
          <a:p>
            <a:fld id="{871B2431-D351-4C6E-A3CF-9DFAC0E3E050}" type="slidenum">
              <a:rPr lang="cs-CZ" smtClean="0"/>
              <a:pPr/>
              <a:t>3</a:t>
            </a:fld>
            <a:endParaRPr lang="cs-CZ"/>
          </a:p>
        </p:txBody>
      </p:sp>
      <p:sp>
        <p:nvSpPr>
          <p:cNvPr id="12" name="Slide Image Placeholder 11">
            <a:extLst>
              <a:ext uri="{FF2B5EF4-FFF2-40B4-BE49-F238E27FC236}">
                <a16:creationId xmlns:a16="http://schemas.microsoft.com/office/drawing/2014/main" id="{A47A7D1D-2B1F-4065-B947-20DF27958526}"/>
              </a:ext>
            </a:extLst>
          </p:cNvPr>
          <p:cNvSpPr>
            <a:spLocks noGrp="1" noRot="1" noChangeAspect="1"/>
          </p:cNvSpPr>
          <p:nvPr>
            <p:ph type="sldImg"/>
          </p:nvPr>
        </p:nvSpPr>
        <p:spPr>
          <a:xfrm>
            <a:off x="1233488" y="687388"/>
            <a:ext cx="4137025" cy="2327275"/>
          </a:xfr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070975" y="179290"/>
            <a:ext cx="5085567" cy="279498"/>
          </a:xfrm>
        </p:spPr>
        <p:txBody>
          <a:bodyPr/>
          <a:lstStyle>
            <a:lvl1pPr algn="l">
              <a:defRPr sz="1200"/>
            </a:lvl1pPr>
          </a:lstStyle>
          <a:p>
            <a:r>
              <a:rPr lang="en-US" dirty="0"/>
              <a:t>ICARE: Infection Control Advocate and Resident Education</a:t>
            </a:r>
            <a:endParaRPr lang="cs-CZ"/>
          </a:p>
        </p:txBody>
      </p:sp>
      <p:sp>
        <p:nvSpPr>
          <p:cNvPr id="5" name="Notes Placeholder 4"/>
          <p:cNvSpPr>
            <a:spLocks noGrp="1"/>
          </p:cNvSpPr>
          <p:nvPr>
            <p:ph type="body" sz="quarter" idx="3"/>
          </p:nvPr>
        </p:nvSpPr>
        <p:spPr/>
        <p:txBody>
          <a:bodyPr/>
          <a:lstStyle/>
          <a:p>
            <a:pPr lvl="0"/>
            <a:r>
              <a:rPr lang="en-US" dirty="0"/>
              <a:t>Script:</a:t>
            </a:r>
          </a:p>
          <a:p>
            <a:pPr lvl="1"/>
            <a:r>
              <a:rPr lang="en-US" dirty="0"/>
              <a:t>Mr. Jacob Moore, a resident at Springville Nursing Home and the resident council president, has been working with other residents, family members, and the nursing home staff to discover how infections are prevented and controlled at the Springville nursing home. He recently learned more about how the environment at Springville is kept clean and safe for residents.  Working with Steven from Environmental Services, Mr. Moore learned how often resident rooms and general areas are cleaned including disinfection of  commonly touched surfaces, who is responsible, and what the nursing home does to monitor cleaning and disinfection. </a:t>
            </a:r>
          </a:p>
          <a:p>
            <a:pPr lvl="1"/>
            <a:r>
              <a:rPr lang="en-US" dirty="0"/>
              <a:t>Mr. Moore is very happy to know there is a great process in place to safeguard the nursing home environment! </a:t>
            </a:r>
          </a:p>
        </p:txBody>
      </p:sp>
      <p:sp>
        <p:nvSpPr>
          <p:cNvPr id="6" name="Footer Placeholder 5"/>
          <p:cNvSpPr>
            <a:spLocks noGrp="1"/>
          </p:cNvSpPr>
          <p:nvPr>
            <p:ph type="ftr" sz="quarter" idx="4"/>
          </p:nvPr>
        </p:nvSpPr>
        <p:spPr/>
        <p:txBody>
          <a:bodyPr/>
          <a:lstStyle>
            <a:lvl1pPr algn="l">
              <a:defRPr sz="1200"/>
            </a:lvl1pPr>
          </a:lstStyle>
          <a:p>
            <a:r>
              <a:rPr lang="cs-CZ"/>
              <a:t>https://www.unthsc.edu/center-for-geriatrics/education-programs/icare/</a:t>
            </a:r>
          </a:p>
        </p:txBody>
      </p:sp>
      <p:sp>
        <p:nvSpPr>
          <p:cNvPr id="7" name="Slide Number Placeholder 6"/>
          <p:cNvSpPr>
            <a:spLocks noGrp="1"/>
          </p:cNvSpPr>
          <p:nvPr>
            <p:ph type="sldNum" sz="quarter" idx="5"/>
          </p:nvPr>
        </p:nvSpPr>
        <p:spPr/>
        <p:txBody>
          <a:bodyPr/>
          <a:lstStyle>
            <a:lvl1pPr algn="r">
              <a:defRPr sz="1200"/>
            </a:lvl1pPr>
          </a:lstStyle>
          <a:p>
            <a:fld id="{871B2431-D351-4C6E-A3CF-9DFAC0E3E050}" type="slidenum">
              <a:rPr lang="cs-CZ" smtClean="0"/>
              <a:pPr/>
              <a:t>4</a:t>
            </a:fld>
            <a:endParaRPr lang="cs-CZ"/>
          </a:p>
        </p:txBody>
      </p:sp>
      <p:sp>
        <p:nvSpPr>
          <p:cNvPr id="12" name="Slide Image Placeholder 11">
            <a:extLst>
              <a:ext uri="{FF2B5EF4-FFF2-40B4-BE49-F238E27FC236}">
                <a16:creationId xmlns:a16="http://schemas.microsoft.com/office/drawing/2014/main" id="{4938C1D0-2829-4454-BBC5-556D42B39213}"/>
              </a:ext>
            </a:extLst>
          </p:cNvPr>
          <p:cNvSpPr>
            <a:spLocks noGrp="1" noRot="1" noChangeAspect="1"/>
          </p:cNvSpPr>
          <p:nvPr>
            <p:ph type="sldImg"/>
          </p:nvPr>
        </p:nvSpPr>
        <p:spPr>
          <a:xfrm>
            <a:off x="1233488" y="687388"/>
            <a:ext cx="4137025" cy="2327275"/>
          </a:xfr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070975" y="179290"/>
            <a:ext cx="5085567" cy="279498"/>
          </a:xfrm>
        </p:spPr>
        <p:txBody>
          <a:bodyPr/>
          <a:lstStyle>
            <a:lvl1pPr algn="l">
              <a:defRPr sz="1200"/>
            </a:lvl1pPr>
          </a:lstStyle>
          <a:p>
            <a:r>
              <a:rPr lang="en-US" dirty="0"/>
              <a:t>ICARE: Infection Control Advocate and Resident Education</a:t>
            </a:r>
            <a:endParaRPr lang="cs-CZ"/>
          </a:p>
        </p:txBody>
      </p:sp>
      <p:sp>
        <p:nvSpPr>
          <p:cNvPr id="5" name="Notes Placeholder 4"/>
          <p:cNvSpPr>
            <a:spLocks noGrp="1"/>
          </p:cNvSpPr>
          <p:nvPr>
            <p:ph type="body" sz="quarter" idx="3"/>
          </p:nvPr>
        </p:nvSpPr>
        <p:spPr/>
        <p:txBody>
          <a:bodyPr/>
          <a:lstStyle/>
          <a:p>
            <a:pPr lvl="0"/>
            <a:r>
              <a:rPr lang="en-US" dirty="0"/>
              <a:t>Script:</a:t>
            </a:r>
          </a:p>
          <a:p>
            <a:pPr lvl="1"/>
            <a:r>
              <a:rPr lang="en-US" dirty="0"/>
              <a:t>But he still wonders why there has been an increase in antibiotic resistant bacterial infections in Springville Nursing Home residents. Steven suggests that Mr. Moore speak with Mia Lee, the lead certified nursing assistant. Steven found out in a meeting that morning that Mia was put in charge of finding out more about the increased number of infections. Mia is very happy to hear from Mr. Moore! She’s been looking at some of the process monitoring data and suggests maybe the recent increased number of infections in residents are coming for another common place-our hands! Looking through the recent monitoring data on hand hygiene, which include washing hands with soap and water or using an alcohol-based hand rub by nursing home staff, there are some opportunities for improvement.</a:t>
            </a:r>
          </a:p>
        </p:txBody>
      </p:sp>
      <p:sp>
        <p:nvSpPr>
          <p:cNvPr id="6" name="Footer Placeholder 5"/>
          <p:cNvSpPr>
            <a:spLocks noGrp="1"/>
          </p:cNvSpPr>
          <p:nvPr>
            <p:ph type="ftr" sz="quarter" idx="4"/>
          </p:nvPr>
        </p:nvSpPr>
        <p:spPr/>
        <p:txBody>
          <a:bodyPr/>
          <a:lstStyle>
            <a:lvl1pPr algn="l">
              <a:defRPr sz="1200"/>
            </a:lvl1pPr>
          </a:lstStyle>
          <a:p>
            <a:r>
              <a:rPr lang="cs-CZ"/>
              <a:t>https://www.unthsc.edu/center-for-geriatrics/education-programs/icare/</a:t>
            </a:r>
          </a:p>
        </p:txBody>
      </p:sp>
      <p:sp>
        <p:nvSpPr>
          <p:cNvPr id="7" name="Slide Number Placeholder 6"/>
          <p:cNvSpPr>
            <a:spLocks noGrp="1"/>
          </p:cNvSpPr>
          <p:nvPr>
            <p:ph type="sldNum" sz="quarter" idx="5"/>
          </p:nvPr>
        </p:nvSpPr>
        <p:spPr/>
        <p:txBody>
          <a:bodyPr/>
          <a:lstStyle>
            <a:lvl1pPr algn="r">
              <a:defRPr sz="1200"/>
            </a:lvl1pPr>
          </a:lstStyle>
          <a:p>
            <a:fld id="{871B2431-D351-4C6E-A3CF-9DFAC0E3E050}" type="slidenum">
              <a:rPr lang="cs-CZ" smtClean="0"/>
              <a:pPr/>
              <a:t>5</a:t>
            </a:fld>
            <a:endParaRPr lang="cs-CZ"/>
          </a:p>
        </p:txBody>
      </p:sp>
      <p:sp>
        <p:nvSpPr>
          <p:cNvPr id="12" name="Slide Image Placeholder 11">
            <a:extLst>
              <a:ext uri="{FF2B5EF4-FFF2-40B4-BE49-F238E27FC236}">
                <a16:creationId xmlns:a16="http://schemas.microsoft.com/office/drawing/2014/main" id="{4938C1D0-2829-4454-BBC5-556D42B39213}"/>
              </a:ext>
            </a:extLst>
          </p:cNvPr>
          <p:cNvSpPr>
            <a:spLocks noGrp="1" noRot="1" noChangeAspect="1"/>
          </p:cNvSpPr>
          <p:nvPr>
            <p:ph type="sldImg"/>
          </p:nvPr>
        </p:nvSpPr>
        <p:spPr>
          <a:xfrm>
            <a:off x="1233488" y="687388"/>
            <a:ext cx="4137025" cy="2327275"/>
          </a:xfrm>
        </p:spPr>
      </p:sp>
    </p:spTree>
    <p:extLst>
      <p:ext uri="{BB962C8B-B14F-4D97-AF65-F5344CB8AC3E}">
        <p14:creationId xmlns:p14="http://schemas.microsoft.com/office/powerpoint/2010/main" val="146593961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908137" y="179290"/>
            <a:ext cx="5085567" cy="279498"/>
          </a:xfrm>
        </p:spPr>
        <p:txBody>
          <a:bodyPr/>
          <a:lstStyle>
            <a:lvl1pPr algn="l">
              <a:defRPr sz="1200"/>
            </a:lvl1pPr>
          </a:lstStyle>
          <a:p>
            <a:r>
              <a:rPr lang="en-US" dirty="0"/>
              <a:t>ICARE: Infection Control Advocate and Resident Education</a:t>
            </a:r>
            <a:endParaRPr lang="cs-CZ" dirty="0"/>
          </a:p>
        </p:txBody>
      </p:sp>
      <p:sp>
        <p:nvSpPr>
          <p:cNvPr id="5" name="Notes Placeholder 4"/>
          <p:cNvSpPr>
            <a:spLocks noGrp="1"/>
          </p:cNvSpPr>
          <p:nvPr>
            <p:ph type="body" sz="quarter" idx="3"/>
          </p:nvPr>
        </p:nvSpPr>
        <p:spPr/>
        <p:txBody>
          <a:bodyPr/>
          <a:lstStyle/>
          <a:p>
            <a:pPr lvl="0"/>
            <a:r>
              <a:rPr lang="en-US" dirty="0"/>
              <a:t>Script:</a:t>
            </a:r>
          </a:p>
          <a:p>
            <a:pPr lvl="1"/>
            <a:r>
              <a:rPr lang="en-US" dirty="0"/>
              <a:t>With this new information, Mr. Moore wonders- how do our hands spread germs? What can residents do to improve hand hygiene?</a:t>
            </a:r>
          </a:p>
        </p:txBody>
      </p:sp>
      <p:sp>
        <p:nvSpPr>
          <p:cNvPr id="6" name="Footer Placeholder 5"/>
          <p:cNvSpPr>
            <a:spLocks noGrp="1"/>
          </p:cNvSpPr>
          <p:nvPr>
            <p:ph type="ftr" sz="quarter" idx="4"/>
          </p:nvPr>
        </p:nvSpPr>
        <p:spPr/>
        <p:txBody>
          <a:bodyPr/>
          <a:lstStyle>
            <a:lvl1pPr algn="l">
              <a:defRPr sz="1200"/>
            </a:lvl1pPr>
          </a:lstStyle>
          <a:p>
            <a:r>
              <a:rPr lang="cs-CZ"/>
              <a:t>https://www.unthsc.edu/center-for-geriatrics/education-programs/icare/</a:t>
            </a:r>
          </a:p>
        </p:txBody>
      </p:sp>
      <p:sp>
        <p:nvSpPr>
          <p:cNvPr id="7" name="Slide Number Placeholder 6"/>
          <p:cNvSpPr>
            <a:spLocks noGrp="1"/>
          </p:cNvSpPr>
          <p:nvPr>
            <p:ph type="sldNum" sz="quarter" idx="5"/>
          </p:nvPr>
        </p:nvSpPr>
        <p:spPr/>
        <p:txBody>
          <a:bodyPr/>
          <a:lstStyle>
            <a:lvl1pPr algn="r">
              <a:defRPr sz="1200"/>
            </a:lvl1pPr>
          </a:lstStyle>
          <a:p>
            <a:fld id="{871B2431-D351-4C6E-A3CF-9DFAC0E3E050}" type="slidenum">
              <a:rPr lang="cs-CZ" smtClean="0"/>
              <a:pPr/>
              <a:t>6</a:t>
            </a:fld>
            <a:endParaRPr lang="cs-CZ"/>
          </a:p>
        </p:txBody>
      </p:sp>
      <p:sp>
        <p:nvSpPr>
          <p:cNvPr id="12" name="Slide Image Placeholder 11">
            <a:extLst>
              <a:ext uri="{FF2B5EF4-FFF2-40B4-BE49-F238E27FC236}">
                <a16:creationId xmlns:a16="http://schemas.microsoft.com/office/drawing/2014/main" id="{F63F972F-54FF-409F-99E7-779819B43582}"/>
              </a:ext>
            </a:extLst>
          </p:cNvPr>
          <p:cNvSpPr>
            <a:spLocks noGrp="1" noRot="1" noChangeAspect="1"/>
          </p:cNvSpPr>
          <p:nvPr>
            <p:ph type="sldImg"/>
          </p:nvPr>
        </p:nvSpPr>
        <p:spPr>
          <a:xfrm>
            <a:off x="1233488" y="687388"/>
            <a:ext cx="4137025" cy="2327275"/>
          </a:xfr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886216" y="171450"/>
            <a:ext cx="5085567" cy="279498"/>
          </a:xfrm>
        </p:spPr>
        <p:txBody>
          <a:bodyPr/>
          <a:lstStyle>
            <a:lvl1pPr algn="l">
              <a:defRPr sz="1200"/>
            </a:lvl1pPr>
          </a:lstStyle>
          <a:p>
            <a:r>
              <a:rPr lang="en-US" dirty="0"/>
              <a:t>ICARE: Infection Control Advocate and Resident Education</a:t>
            </a:r>
            <a:endParaRPr lang="cs-CZ" dirty="0"/>
          </a:p>
        </p:txBody>
      </p:sp>
      <p:sp>
        <p:nvSpPr>
          <p:cNvPr id="5" name="Notes Placeholder 4"/>
          <p:cNvSpPr>
            <a:spLocks noGrp="1"/>
          </p:cNvSpPr>
          <p:nvPr>
            <p:ph type="body" sz="quarter" idx="3"/>
          </p:nvPr>
        </p:nvSpPr>
        <p:spPr/>
        <p:txBody>
          <a:bodyPr/>
          <a:lstStyle/>
          <a:p>
            <a:pPr lvl="0"/>
            <a:r>
              <a:rPr lang="en-US" dirty="0"/>
              <a:t>Script:</a:t>
            </a:r>
          </a:p>
          <a:p>
            <a:pPr lvl="1"/>
            <a:r>
              <a:rPr lang="en-US" dirty="0"/>
              <a:t>After this lesson, you will be able to answer the following questions: </a:t>
            </a:r>
          </a:p>
          <a:p>
            <a:pPr lvl="1"/>
            <a:r>
              <a:rPr lang="en-US" dirty="0"/>
              <a:t>(ADVANCE) How do germs easily spread from our hands? </a:t>
            </a:r>
          </a:p>
          <a:p>
            <a:pPr lvl="1"/>
            <a:r>
              <a:rPr lang="en-US" dirty="0"/>
              <a:t>(ADVANCE) What are some ways to improve hand hygiene? Lastly, </a:t>
            </a:r>
          </a:p>
          <a:p>
            <a:pPr lvl="1"/>
            <a:r>
              <a:rPr lang="en-US" dirty="0"/>
              <a:t>(ADVANCE) How can planning and participating respect resident rights while preventing and controlling infections?</a:t>
            </a:r>
          </a:p>
          <a:p>
            <a:pPr lvl="0"/>
            <a:endParaRPr lang="en-US" dirty="0"/>
          </a:p>
        </p:txBody>
      </p:sp>
      <p:sp>
        <p:nvSpPr>
          <p:cNvPr id="6" name="Footer Placeholder 5"/>
          <p:cNvSpPr>
            <a:spLocks noGrp="1"/>
          </p:cNvSpPr>
          <p:nvPr>
            <p:ph type="ftr" sz="quarter" idx="4"/>
          </p:nvPr>
        </p:nvSpPr>
        <p:spPr/>
        <p:txBody>
          <a:bodyPr/>
          <a:lstStyle>
            <a:lvl1pPr algn="l">
              <a:defRPr sz="1200"/>
            </a:lvl1pPr>
          </a:lstStyle>
          <a:p>
            <a:r>
              <a:rPr lang="cs-CZ"/>
              <a:t>https://www.unthsc.edu/center-for-geriatrics/education-programs/icare/</a:t>
            </a:r>
          </a:p>
        </p:txBody>
      </p:sp>
      <p:sp>
        <p:nvSpPr>
          <p:cNvPr id="7" name="Slide Number Placeholder 6"/>
          <p:cNvSpPr>
            <a:spLocks noGrp="1"/>
          </p:cNvSpPr>
          <p:nvPr>
            <p:ph type="sldNum" sz="quarter" idx="5"/>
          </p:nvPr>
        </p:nvSpPr>
        <p:spPr/>
        <p:txBody>
          <a:bodyPr/>
          <a:lstStyle>
            <a:lvl1pPr algn="r">
              <a:defRPr sz="1200"/>
            </a:lvl1pPr>
          </a:lstStyle>
          <a:p>
            <a:fld id="{871B2431-D351-4C6E-A3CF-9DFAC0E3E050}" type="slidenum">
              <a:rPr lang="cs-CZ" smtClean="0"/>
              <a:pPr/>
              <a:t>7</a:t>
            </a:fld>
            <a:endParaRPr lang="cs-CZ"/>
          </a:p>
        </p:txBody>
      </p:sp>
      <p:sp>
        <p:nvSpPr>
          <p:cNvPr id="12" name="Slide Image Placeholder 11">
            <a:extLst>
              <a:ext uri="{FF2B5EF4-FFF2-40B4-BE49-F238E27FC236}">
                <a16:creationId xmlns:a16="http://schemas.microsoft.com/office/drawing/2014/main" id="{8C15E81D-9909-4EED-BFF3-450631926AD6}"/>
              </a:ext>
            </a:extLst>
          </p:cNvPr>
          <p:cNvSpPr>
            <a:spLocks noGrp="1" noRot="1" noChangeAspect="1"/>
          </p:cNvSpPr>
          <p:nvPr>
            <p:ph type="sldImg"/>
          </p:nvPr>
        </p:nvSpPr>
        <p:spPr>
          <a:xfrm>
            <a:off x="1233488" y="687388"/>
            <a:ext cx="4137025" cy="2327275"/>
          </a:xfrm>
        </p:spPr>
      </p:sp>
    </p:spTree>
    <p:extLst>
      <p:ext uri="{BB962C8B-B14F-4D97-AF65-F5344CB8AC3E}">
        <p14:creationId xmlns:p14="http://schemas.microsoft.com/office/powerpoint/2010/main" val="409146370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pPr lvl="0"/>
            <a:r>
              <a:rPr lang="en-US" dirty="0"/>
              <a:t>Script: </a:t>
            </a:r>
          </a:p>
          <a:p>
            <a:pPr lvl="1"/>
            <a:r>
              <a:rPr lang="en-US" dirty="0"/>
              <a:t>In a previous ICARE lesson, it was discussed that germ spread, also known as transmission, happens in two ways: directly (ADVANCE) and indirectly (ADVANCE). Germs spread directly from a person to another person through (ADVANCE) contact with them like hugging, kissing or hands. Direct spread also happens when a person coughs or sneezes very close to you and large drops containing germs from their coughs or sneezes directly enter your body. Germs spread indirectly when (ADVANCE) objects and surfaces in our environment get contaminated with germs, we touch those objects or surfaces, and then touch our eyes, nose, mouth, or other areas where germs can get into our bodies like broken skin such as a cut or wound. Some germs also spread indirectly in the air through (ADVANCE) very, very small droplets that can come from people when then talk, sneeze or cough or even spread through using certain medical devices like ventilators. Of course when germs spread to us, we can get an infection and get sick. </a:t>
            </a:r>
          </a:p>
          <a:p>
            <a:pPr lvl="1"/>
            <a:r>
              <a:rPr lang="en-US" dirty="0"/>
              <a:t>In this lesson, we will focus on (ADVANCE) direct spread from our hands. Please see the ICARE resources provided in this lesson to learn more about indirect germ spread and how to prevent it as well as how to prevent direct transmission from large drops from coughs and sneezes. </a:t>
            </a:r>
          </a:p>
          <a:p>
            <a:pPr lvl="1"/>
            <a:endParaRPr lang="en-US" dirty="0"/>
          </a:p>
          <a:p>
            <a:r>
              <a:rPr lang="en-US" dirty="0"/>
              <a:t>Know Before You Go!</a:t>
            </a:r>
          </a:p>
          <a:p>
            <a:pPr lvl="1"/>
            <a:r>
              <a:rPr lang="en-US" dirty="0"/>
              <a:t>Indirect spread (transmission) can be prevented through safeguarding the nursing home environment. Please see lesson 3: Safeguarding the Nursing Community Environment for more information. </a:t>
            </a:r>
          </a:p>
          <a:p>
            <a:pPr lvl="1"/>
            <a:r>
              <a:rPr lang="en-US" dirty="0"/>
              <a:t>Direct spread (transmission) occurs when a microorganism is transmitted directly from a reservoir to a susceptible host. A reservoir is where a microorganism normally lives, grows, and multiplies. A susceptible host is a person who due to their immune system or other factors are not able to resist infection or limit disease. There are three main types of reservoirs: human, animal, and environmental. </a:t>
            </a:r>
          </a:p>
          <a:p>
            <a:pPr lvl="2"/>
            <a:r>
              <a:rPr lang="en-US"/>
              <a:t>Human reservoir: here, due to direct skin-to-skin contact, including sexual contact or even hand-to-skin contact, a microorganism is transmitted from one person directly to another. Direct transmission also occurs when large droplets from sneezes or coughs are spread from one person to another. There are some diseases, such as norovirus or chickenpox, for which humans are the only reservoir, so they can only be spread from person to person.</a:t>
            </a:r>
            <a:endParaRPr lang="en-US">
              <a:ea typeface="Calibri"/>
              <a:cs typeface="Calibri"/>
            </a:endParaRPr>
          </a:p>
          <a:p>
            <a:pPr lvl="2"/>
            <a:r>
              <a:rPr lang="en-US"/>
              <a:t>Animal reservoirs include vertebrate animals such as pigs, animals, dogs, and cats. There are many diseases that originate from animals, such as the virus that causes COVID-19 and salmonella. The microorganisms from animals can be spread directly to humans (known as zoonosis), but this is usually not the main way the disease is spread in a nursing home. But it can occur—again, microorganisms can be directly transmitted from an animal to a person through touch or droplets. So, in nursing homes, if there are animals that are routinely in the home, it is important they are up to date on their vaccinations. Do not include animals that are known to carry dangerous microorganisms, such as reptiles and chicks that can carry salmonella.</a:t>
            </a:r>
            <a:endParaRPr lang="en-US">
              <a:cs typeface="Calibri"/>
            </a:endParaRPr>
          </a:p>
          <a:p>
            <a:pPr lvl="2"/>
            <a:r>
              <a:rPr lang="en-US" dirty="0"/>
              <a:t>Environmental reservoir: this includes soil, plants, and water in the environment. Microorganisms that live in the environment that have been known to cause infections in nursing homes include certain fungal infections and legionella, a bacteria that can live and thrive in the water.</a:t>
            </a:r>
          </a:p>
          <a:p>
            <a:pPr indent="0">
              <a:buFontTx/>
              <a:buNone/>
            </a:pPr>
            <a:endParaRPr lang="en-US" dirty="0">
              <a:cs typeface="Calibri"/>
            </a:endParaRPr>
          </a:p>
        </p:txBody>
      </p:sp>
      <p:sp>
        <p:nvSpPr>
          <p:cNvPr id="4" name="Slide Number Placeholder 3"/>
          <p:cNvSpPr>
            <a:spLocks noGrp="1"/>
          </p:cNvSpPr>
          <p:nvPr>
            <p:ph type="sldNum" sz="quarter" idx="10"/>
          </p:nvPr>
        </p:nvSpPr>
        <p:spPr/>
        <p:txBody>
          <a:bodyPr/>
          <a:lstStyle/>
          <a:p>
            <a:fld id="{871B2431-D351-4C6E-A3CF-9DFAC0E3E050}" type="slidenum">
              <a:rPr lang="cs-CZ" smtClean="0"/>
              <a:pPr/>
              <a:t>8</a:t>
            </a:fld>
            <a:endParaRPr lang="cs-CZ"/>
          </a:p>
        </p:txBody>
      </p:sp>
      <p:sp>
        <p:nvSpPr>
          <p:cNvPr id="5" name="Footer Placeholder 4">
            <a:extLst>
              <a:ext uri="{FF2B5EF4-FFF2-40B4-BE49-F238E27FC236}">
                <a16:creationId xmlns:a16="http://schemas.microsoft.com/office/drawing/2014/main" id="{EDD58768-42FF-446C-8CBF-962DF6CA6909}"/>
              </a:ext>
            </a:extLst>
          </p:cNvPr>
          <p:cNvSpPr>
            <a:spLocks noGrp="1"/>
          </p:cNvSpPr>
          <p:nvPr>
            <p:ph type="ftr" sz="quarter" idx="4"/>
          </p:nvPr>
        </p:nvSpPr>
        <p:spPr/>
        <p:txBody>
          <a:bodyPr/>
          <a:lstStyle/>
          <a:p>
            <a:r>
              <a:rPr lang="en-US" dirty="0"/>
              <a:t>https://www.unthsc.edu/center-for-geriatrics/education-programs/icare/</a:t>
            </a:r>
          </a:p>
        </p:txBody>
      </p:sp>
      <p:sp>
        <p:nvSpPr>
          <p:cNvPr id="6" name="Header Placeholder 5">
            <a:extLst>
              <a:ext uri="{FF2B5EF4-FFF2-40B4-BE49-F238E27FC236}">
                <a16:creationId xmlns:a16="http://schemas.microsoft.com/office/drawing/2014/main" id="{80DC4321-9DBF-48E9-B622-CACC097680DC}"/>
              </a:ext>
            </a:extLst>
          </p:cNvPr>
          <p:cNvSpPr>
            <a:spLocks noGrp="1"/>
          </p:cNvSpPr>
          <p:nvPr>
            <p:ph type="hdr" sz="quarter"/>
          </p:nvPr>
        </p:nvSpPr>
        <p:spPr/>
        <p:txBody>
          <a:bodyPr/>
          <a:lstStyle/>
          <a:p>
            <a:r>
              <a:rPr lang="en-US" dirty="0"/>
              <a:t>ICARE: Infection Control Advocate and Resident Education</a:t>
            </a:r>
          </a:p>
        </p:txBody>
      </p:sp>
      <p:sp>
        <p:nvSpPr>
          <p:cNvPr id="11" name="Slide Image Placeholder 10">
            <a:extLst>
              <a:ext uri="{FF2B5EF4-FFF2-40B4-BE49-F238E27FC236}">
                <a16:creationId xmlns:a16="http://schemas.microsoft.com/office/drawing/2014/main" id="{CF945B4D-E5C0-45C4-A2F1-692400F0A605}"/>
              </a:ext>
            </a:extLst>
          </p:cNvPr>
          <p:cNvSpPr>
            <a:spLocks noGrp="1" noRot="1" noChangeAspect="1"/>
          </p:cNvSpPr>
          <p:nvPr>
            <p:ph type="sldImg"/>
          </p:nvPr>
        </p:nvSpPr>
        <p:spPr>
          <a:xfrm>
            <a:off x="1233488" y="687388"/>
            <a:ext cx="4137025" cy="2327275"/>
          </a:xfrm>
        </p:spPr>
      </p:sp>
    </p:spTree>
    <p:extLst>
      <p:ext uri="{BB962C8B-B14F-4D97-AF65-F5344CB8AC3E}">
        <p14:creationId xmlns:p14="http://schemas.microsoft.com/office/powerpoint/2010/main" val="44510738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pPr lvl="0"/>
            <a:r>
              <a:rPr lang="en-US" dirty="0"/>
              <a:t>Script:</a:t>
            </a:r>
          </a:p>
          <a:p>
            <a:pPr lvl="1"/>
            <a:r>
              <a:rPr lang="en-US" dirty="0"/>
              <a:t>Let’s return to direct transmission through our hands. People can have germs on their hands they get from other people and the environment, but also germs they normally have on their bodies. When nursing home residents and staff do not perform hand hygiene correctly, they can directly spread germs from their hands to another staff or resident and those germs can make them sick. </a:t>
            </a:r>
          </a:p>
          <a:p>
            <a:pPr lvl="1"/>
            <a:endParaRPr lang="en-US" dirty="0"/>
          </a:p>
        </p:txBody>
      </p:sp>
      <p:sp>
        <p:nvSpPr>
          <p:cNvPr id="4" name="Slide Number Placeholder 3"/>
          <p:cNvSpPr>
            <a:spLocks noGrp="1"/>
          </p:cNvSpPr>
          <p:nvPr>
            <p:ph type="sldNum" sz="quarter" idx="10"/>
          </p:nvPr>
        </p:nvSpPr>
        <p:spPr/>
        <p:txBody>
          <a:bodyPr/>
          <a:lstStyle/>
          <a:p>
            <a:fld id="{871B2431-D351-4C6E-A3CF-9DFAC0E3E050}" type="slidenum">
              <a:rPr lang="cs-CZ" smtClean="0"/>
              <a:pPr/>
              <a:t>9</a:t>
            </a:fld>
            <a:endParaRPr lang="cs-CZ"/>
          </a:p>
        </p:txBody>
      </p:sp>
      <p:sp>
        <p:nvSpPr>
          <p:cNvPr id="5" name="Footer Placeholder 4">
            <a:extLst>
              <a:ext uri="{FF2B5EF4-FFF2-40B4-BE49-F238E27FC236}">
                <a16:creationId xmlns:a16="http://schemas.microsoft.com/office/drawing/2014/main" id="{74D854FB-145D-4372-9A94-F5EAB838BE87}"/>
              </a:ext>
            </a:extLst>
          </p:cNvPr>
          <p:cNvSpPr>
            <a:spLocks noGrp="1"/>
          </p:cNvSpPr>
          <p:nvPr>
            <p:ph type="ftr" sz="quarter" idx="4"/>
          </p:nvPr>
        </p:nvSpPr>
        <p:spPr/>
        <p:txBody>
          <a:bodyPr/>
          <a:lstStyle/>
          <a:p>
            <a:r>
              <a:rPr lang="en-US" dirty="0"/>
              <a:t>https://www.unthsc.edu/center-for-geriatrics/education-programs/icare/</a:t>
            </a:r>
          </a:p>
        </p:txBody>
      </p:sp>
      <p:sp>
        <p:nvSpPr>
          <p:cNvPr id="6" name="Header Placeholder 5">
            <a:extLst>
              <a:ext uri="{FF2B5EF4-FFF2-40B4-BE49-F238E27FC236}">
                <a16:creationId xmlns:a16="http://schemas.microsoft.com/office/drawing/2014/main" id="{037C10E4-8F04-4698-9278-0D9CF50C0AAC}"/>
              </a:ext>
            </a:extLst>
          </p:cNvPr>
          <p:cNvSpPr>
            <a:spLocks noGrp="1"/>
          </p:cNvSpPr>
          <p:nvPr>
            <p:ph type="hdr" sz="quarter"/>
          </p:nvPr>
        </p:nvSpPr>
        <p:spPr/>
        <p:txBody>
          <a:bodyPr/>
          <a:lstStyle/>
          <a:p>
            <a:r>
              <a:rPr lang="en-US" dirty="0"/>
              <a:t>ICARE: Infection Control Advocate and Resident Education</a:t>
            </a:r>
          </a:p>
        </p:txBody>
      </p:sp>
      <p:sp>
        <p:nvSpPr>
          <p:cNvPr id="16" name="Slide Image Placeholder 15">
            <a:extLst>
              <a:ext uri="{FF2B5EF4-FFF2-40B4-BE49-F238E27FC236}">
                <a16:creationId xmlns:a16="http://schemas.microsoft.com/office/drawing/2014/main" id="{6120D27D-20BF-42EB-9A93-12D54A8B6CB6}"/>
              </a:ext>
            </a:extLst>
          </p:cNvPr>
          <p:cNvSpPr>
            <a:spLocks noGrp="1" noRot="1" noChangeAspect="1"/>
          </p:cNvSpPr>
          <p:nvPr>
            <p:ph type="sldImg"/>
          </p:nvPr>
        </p:nvSpPr>
        <p:spPr>
          <a:xfrm>
            <a:off x="1233488" y="687388"/>
            <a:ext cx="4137025" cy="2327275"/>
          </a:xfrm>
        </p:spPr>
      </p:sp>
    </p:spTree>
    <p:extLst>
      <p:ext uri="{BB962C8B-B14F-4D97-AF65-F5344CB8AC3E}">
        <p14:creationId xmlns:p14="http://schemas.microsoft.com/office/powerpoint/2010/main" val="275822486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hyperlink" Target="http://www.untsystem.edu/about-us/branding-communication-guide/brand-identity-communications-guide" TargetMode="External"/><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B229BC-2F6E-F196-BF82-A74386DD7B17}"/>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A2D3E37E-FF9F-7D91-7464-4F5CACA2B8E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14EEEF97-15A4-E19D-1634-A9BAF486C582}"/>
              </a:ext>
            </a:extLst>
          </p:cNvPr>
          <p:cNvSpPr>
            <a:spLocks noGrp="1"/>
          </p:cNvSpPr>
          <p:nvPr>
            <p:ph type="dt" sz="half" idx="10"/>
          </p:nvPr>
        </p:nvSpPr>
        <p:spPr/>
        <p:txBody>
          <a:bodyPr/>
          <a:lstStyle/>
          <a:p>
            <a:fld id="{65E4D485-ABF9-4CAA-B1A2-3CB94ADF057F}" type="datetimeFigureOut">
              <a:rPr lang="en-US" smtClean="0"/>
              <a:t>8/14/2024</a:t>
            </a:fld>
            <a:endParaRPr lang="en-US"/>
          </a:p>
        </p:txBody>
      </p:sp>
      <p:sp>
        <p:nvSpPr>
          <p:cNvPr id="5" name="Footer Placeholder 4">
            <a:extLst>
              <a:ext uri="{FF2B5EF4-FFF2-40B4-BE49-F238E27FC236}">
                <a16:creationId xmlns:a16="http://schemas.microsoft.com/office/drawing/2014/main" id="{C856C3DA-A399-0D03-D066-6A2D5E7EDFF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1ED45FA-93E1-B8EF-C1FF-F558F4289D1C}"/>
              </a:ext>
            </a:extLst>
          </p:cNvPr>
          <p:cNvSpPr>
            <a:spLocks noGrp="1"/>
          </p:cNvSpPr>
          <p:nvPr>
            <p:ph type="sldNum" sz="quarter" idx="12"/>
          </p:nvPr>
        </p:nvSpPr>
        <p:spPr/>
        <p:txBody>
          <a:bodyPr/>
          <a:lstStyle/>
          <a:p>
            <a:fld id="{BB20E4C2-28AF-46DF-BCBD-8B24DFDBA8D6}" type="slidenum">
              <a:rPr lang="en-US" smtClean="0"/>
              <a:t>‹#›</a:t>
            </a:fld>
            <a:endParaRPr lang="en-US"/>
          </a:p>
        </p:txBody>
      </p:sp>
    </p:spTree>
    <p:extLst>
      <p:ext uri="{BB962C8B-B14F-4D97-AF65-F5344CB8AC3E}">
        <p14:creationId xmlns:p14="http://schemas.microsoft.com/office/powerpoint/2010/main" val="275287453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0809F8-F390-A1D8-A999-CD5492F76EE6}"/>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FC61F91D-5CDE-8FEF-A005-C390F95F5C0F}"/>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48359C6-3DAD-8719-1CAB-76ACC504EFDB}"/>
              </a:ext>
            </a:extLst>
          </p:cNvPr>
          <p:cNvSpPr>
            <a:spLocks noGrp="1"/>
          </p:cNvSpPr>
          <p:nvPr>
            <p:ph type="dt" sz="half" idx="10"/>
          </p:nvPr>
        </p:nvSpPr>
        <p:spPr/>
        <p:txBody>
          <a:bodyPr/>
          <a:lstStyle/>
          <a:p>
            <a:fld id="{65E4D485-ABF9-4CAA-B1A2-3CB94ADF057F}" type="datetimeFigureOut">
              <a:rPr lang="en-US" smtClean="0"/>
              <a:t>8/14/2024</a:t>
            </a:fld>
            <a:endParaRPr lang="en-US"/>
          </a:p>
        </p:txBody>
      </p:sp>
      <p:sp>
        <p:nvSpPr>
          <p:cNvPr id="5" name="Footer Placeholder 4">
            <a:extLst>
              <a:ext uri="{FF2B5EF4-FFF2-40B4-BE49-F238E27FC236}">
                <a16:creationId xmlns:a16="http://schemas.microsoft.com/office/drawing/2014/main" id="{15412242-799E-E892-E24F-535A7C7A22E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8ED1359-AE53-7CFA-61B1-AB169B70548E}"/>
              </a:ext>
            </a:extLst>
          </p:cNvPr>
          <p:cNvSpPr>
            <a:spLocks noGrp="1"/>
          </p:cNvSpPr>
          <p:nvPr>
            <p:ph type="sldNum" sz="quarter" idx="12"/>
          </p:nvPr>
        </p:nvSpPr>
        <p:spPr/>
        <p:txBody>
          <a:bodyPr/>
          <a:lstStyle/>
          <a:p>
            <a:fld id="{BB20E4C2-28AF-46DF-BCBD-8B24DFDBA8D6}" type="slidenum">
              <a:rPr lang="en-US" smtClean="0"/>
              <a:t>‹#›</a:t>
            </a:fld>
            <a:endParaRPr lang="en-US"/>
          </a:p>
        </p:txBody>
      </p:sp>
    </p:spTree>
    <p:extLst>
      <p:ext uri="{BB962C8B-B14F-4D97-AF65-F5344CB8AC3E}">
        <p14:creationId xmlns:p14="http://schemas.microsoft.com/office/powerpoint/2010/main" val="28872093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55A6FCBB-0827-75E8-43B6-F4E30ADC17B4}"/>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94A5F7C5-C7F3-898F-DDD4-A2CF6BDCAA35}"/>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06432A0-E6D0-42E0-5595-A445664C8E02}"/>
              </a:ext>
            </a:extLst>
          </p:cNvPr>
          <p:cNvSpPr>
            <a:spLocks noGrp="1"/>
          </p:cNvSpPr>
          <p:nvPr>
            <p:ph type="dt" sz="half" idx="10"/>
          </p:nvPr>
        </p:nvSpPr>
        <p:spPr/>
        <p:txBody>
          <a:bodyPr/>
          <a:lstStyle/>
          <a:p>
            <a:fld id="{65E4D485-ABF9-4CAA-B1A2-3CB94ADF057F}" type="datetimeFigureOut">
              <a:rPr lang="en-US" smtClean="0"/>
              <a:t>8/14/2024</a:t>
            </a:fld>
            <a:endParaRPr lang="en-US"/>
          </a:p>
        </p:txBody>
      </p:sp>
      <p:sp>
        <p:nvSpPr>
          <p:cNvPr id="5" name="Footer Placeholder 4">
            <a:extLst>
              <a:ext uri="{FF2B5EF4-FFF2-40B4-BE49-F238E27FC236}">
                <a16:creationId xmlns:a16="http://schemas.microsoft.com/office/drawing/2014/main" id="{2F5159A5-6183-3B70-BF87-1C4490F3077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9488630-9A36-218C-A7BF-F701CDACF614}"/>
              </a:ext>
            </a:extLst>
          </p:cNvPr>
          <p:cNvSpPr>
            <a:spLocks noGrp="1"/>
          </p:cNvSpPr>
          <p:nvPr>
            <p:ph type="sldNum" sz="quarter" idx="12"/>
          </p:nvPr>
        </p:nvSpPr>
        <p:spPr/>
        <p:txBody>
          <a:bodyPr/>
          <a:lstStyle/>
          <a:p>
            <a:fld id="{BB20E4C2-28AF-46DF-BCBD-8B24DFDBA8D6}" type="slidenum">
              <a:rPr lang="en-US" smtClean="0"/>
              <a:t>‹#›</a:t>
            </a:fld>
            <a:endParaRPr lang="en-US"/>
          </a:p>
        </p:txBody>
      </p:sp>
    </p:spTree>
    <p:extLst>
      <p:ext uri="{BB962C8B-B14F-4D97-AF65-F5344CB8AC3E}">
        <p14:creationId xmlns:p14="http://schemas.microsoft.com/office/powerpoint/2010/main" val="224666138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
  <p:cSld>
    <p:spTree>
      <p:nvGrpSpPr>
        <p:cNvPr id="1" name=""/>
        <p:cNvGrpSpPr/>
        <p:nvPr/>
      </p:nvGrpSpPr>
      <p:grpSpPr>
        <a:xfrm>
          <a:off x="0" y="0"/>
          <a:ext cx="0" cy="0"/>
          <a:chOff x="0" y="0"/>
          <a:chExt cx="0" cy="0"/>
        </a:xfrm>
      </p:grpSpPr>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ontent Guidelines - Reference Only">
    <p:spTree>
      <p:nvGrpSpPr>
        <p:cNvPr id="1" name=""/>
        <p:cNvGrpSpPr/>
        <p:nvPr/>
      </p:nvGrpSpPr>
      <p:grpSpPr>
        <a:xfrm>
          <a:off x="0" y="0"/>
          <a:ext cx="0" cy="0"/>
          <a:chOff x="0" y="0"/>
          <a:chExt cx="0" cy="0"/>
        </a:xfrm>
      </p:grpSpPr>
      <p:sp>
        <p:nvSpPr>
          <p:cNvPr id="15" name="TextBox 14"/>
          <p:cNvSpPr txBox="1"/>
          <p:nvPr userDrawn="1"/>
        </p:nvSpPr>
        <p:spPr>
          <a:xfrm>
            <a:off x="385011" y="1581191"/>
            <a:ext cx="11219935" cy="4247317"/>
          </a:xfrm>
          <a:prstGeom prst="rect">
            <a:avLst/>
          </a:prstGeom>
          <a:noFill/>
        </p:spPr>
        <p:txBody>
          <a:bodyPr wrap="square" rtlCol="0">
            <a:spAutoFit/>
          </a:bodyPr>
          <a:lstStyle/>
          <a:p>
            <a:pPr marL="342900" indent="-342900">
              <a:lnSpc>
                <a:spcPct val="150000"/>
              </a:lnSpc>
              <a:buFont typeface="Arial" panose="020B0604020202020204" pitchFamily="34" charset="0"/>
              <a:buChar char="•"/>
            </a:pPr>
            <a:r>
              <a:rPr lang="en-US" dirty="0">
                <a:latin typeface="Calibri" panose="020F0502020204030204" pitchFamily="34" charset="0"/>
              </a:rPr>
              <a:t>Limit presentations to a maximum of 10 slides when possible</a:t>
            </a:r>
          </a:p>
          <a:p>
            <a:pPr marL="342900" indent="-342900">
              <a:lnSpc>
                <a:spcPct val="150000"/>
              </a:lnSpc>
              <a:buFont typeface="Arial" panose="020B0604020202020204" pitchFamily="34" charset="0"/>
              <a:buChar char="•"/>
            </a:pPr>
            <a:r>
              <a:rPr lang="en-US" dirty="0">
                <a:latin typeface="Calibri" panose="020F0502020204030204" pitchFamily="34" charset="0"/>
              </a:rPr>
              <a:t>Keep presentation</a:t>
            </a:r>
            <a:r>
              <a:rPr lang="en-US" baseline="0" dirty="0">
                <a:latin typeface="Calibri" panose="020F0502020204030204" pitchFamily="34" charset="0"/>
              </a:rPr>
              <a:t> to 20 minutes maximum</a:t>
            </a:r>
          </a:p>
          <a:p>
            <a:pPr marL="342900" indent="-342900">
              <a:lnSpc>
                <a:spcPct val="150000"/>
              </a:lnSpc>
              <a:buFont typeface="Arial" panose="020B0604020202020204" pitchFamily="34" charset="0"/>
              <a:buChar char="•"/>
            </a:pPr>
            <a:r>
              <a:rPr lang="en-US" baseline="0" dirty="0">
                <a:latin typeface="Calibri" panose="020F0502020204030204" pitchFamily="34" charset="0"/>
              </a:rPr>
              <a:t>Font size between 28-30 pt. minimum</a:t>
            </a:r>
            <a:endParaRPr lang="en-US" dirty="0">
              <a:latin typeface="Calibri" panose="020F0502020204030204" pitchFamily="34" charset="0"/>
            </a:endParaRPr>
          </a:p>
          <a:p>
            <a:pPr marL="342900" indent="-342900">
              <a:lnSpc>
                <a:spcPct val="150000"/>
              </a:lnSpc>
              <a:buFont typeface="Arial" panose="020B0604020202020204" pitchFamily="34" charset="0"/>
              <a:buChar char="•"/>
            </a:pPr>
            <a:r>
              <a:rPr lang="en-US" dirty="0">
                <a:latin typeface="Calibri" panose="020F0502020204030204" pitchFamily="34" charset="0"/>
              </a:rPr>
              <a:t>Use this standard template with fewer words, larger type</a:t>
            </a:r>
          </a:p>
          <a:p>
            <a:pPr marL="342900" marR="0" indent="-342900" algn="l" defTabSz="914400" rtl="0" eaLnBrk="1" fontAlgn="auto" latinLnBrk="0" hangingPunct="1">
              <a:lnSpc>
                <a:spcPct val="150000"/>
              </a:lnSpc>
              <a:spcBef>
                <a:spcPts val="0"/>
              </a:spcBef>
              <a:spcAft>
                <a:spcPts val="0"/>
              </a:spcAft>
              <a:buClrTx/>
              <a:buSzTx/>
              <a:buFont typeface="Arial" panose="020B0604020202020204" pitchFamily="34" charset="0"/>
              <a:buChar char="•"/>
              <a:tabLst/>
              <a:defRPr/>
            </a:pPr>
            <a:r>
              <a:rPr lang="en-US" sz="1800" b="0" i="0" kern="1200" dirty="0">
                <a:solidFill>
                  <a:schemeClr val="tx1"/>
                </a:solidFill>
                <a:effectLst/>
                <a:latin typeface="+mn-lt"/>
                <a:ea typeface="+mn-ea"/>
                <a:cs typeface="+mn-cs"/>
              </a:rPr>
              <a:t>Recommend fonts: Helvetica (sans serif) or Garamond (serif). Be consistent with one font.</a:t>
            </a:r>
          </a:p>
          <a:p>
            <a:pPr marL="342900" indent="-342900">
              <a:lnSpc>
                <a:spcPct val="150000"/>
              </a:lnSpc>
              <a:buFont typeface="Arial" panose="020B0604020202020204" pitchFamily="34" charset="0"/>
              <a:buChar char="•"/>
            </a:pPr>
            <a:r>
              <a:rPr lang="en-US" dirty="0">
                <a:latin typeface="Calibri" panose="020F0502020204030204" pitchFamily="34" charset="0"/>
              </a:rPr>
              <a:t>Begin with a succinct summary statement on Opening Slide that defines </a:t>
            </a:r>
            <a:br>
              <a:rPr lang="en-US" dirty="0">
                <a:latin typeface="Calibri" panose="020F0502020204030204" pitchFamily="34" charset="0"/>
              </a:rPr>
            </a:br>
            <a:r>
              <a:rPr lang="en-US" dirty="0">
                <a:latin typeface="Calibri" panose="020F0502020204030204" pitchFamily="34" charset="0"/>
              </a:rPr>
              <a:t>what will be presented and why this is relevant </a:t>
            </a:r>
          </a:p>
          <a:p>
            <a:pPr marL="342900" indent="-342900">
              <a:lnSpc>
                <a:spcPct val="150000"/>
              </a:lnSpc>
              <a:buFont typeface="Arial" panose="020B0604020202020204" pitchFamily="34" charset="0"/>
              <a:buChar char="•"/>
            </a:pPr>
            <a:r>
              <a:rPr lang="en-US" dirty="0">
                <a:latin typeface="Calibri" panose="020F0502020204030204" pitchFamily="34" charset="0"/>
              </a:rPr>
              <a:t>Simplify data to graphically show the key trend(s) or challenge(s)</a:t>
            </a:r>
          </a:p>
          <a:p>
            <a:pPr marL="342900" indent="-342900">
              <a:lnSpc>
                <a:spcPct val="150000"/>
              </a:lnSpc>
              <a:buFont typeface="Arial" panose="020B0604020202020204" pitchFamily="34" charset="0"/>
              <a:buChar char="•"/>
            </a:pPr>
            <a:r>
              <a:rPr lang="en-US" sz="1800" b="0" i="0" kern="1200" dirty="0">
                <a:solidFill>
                  <a:schemeClr val="tx1"/>
                </a:solidFill>
                <a:effectLst/>
                <a:latin typeface="+mn-lt"/>
                <a:ea typeface="+mn-ea"/>
                <a:cs typeface="+mn-cs"/>
              </a:rPr>
              <a:t>Use high quality graphics and 300 dpi photos</a:t>
            </a:r>
            <a:endParaRPr lang="en-US" dirty="0">
              <a:latin typeface="Calibri" panose="020F0502020204030204" pitchFamily="34" charset="0"/>
            </a:endParaRPr>
          </a:p>
          <a:p>
            <a:pPr marL="342900" indent="-342900">
              <a:lnSpc>
                <a:spcPct val="150000"/>
              </a:lnSpc>
              <a:buFont typeface="Arial" panose="020B0604020202020204" pitchFamily="34" charset="0"/>
              <a:buChar char="•"/>
            </a:pPr>
            <a:r>
              <a:rPr lang="en-US" dirty="0">
                <a:latin typeface="Calibri" panose="020F0502020204030204" pitchFamily="34" charset="0"/>
              </a:rPr>
              <a:t>Don’t assume that complex data reveals a story</a:t>
            </a:r>
          </a:p>
        </p:txBody>
      </p:sp>
      <p:sp>
        <p:nvSpPr>
          <p:cNvPr id="16" name="Title 1"/>
          <p:cNvSpPr>
            <a:spLocks noGrp="1"/>
          </p:cNvSpPr>
          <p:nvPr>
            <p:ph type="title" hasCustomPrompt="1"/>
          </p:nvPr>
        </p:nvSpPr>
        <p:spPr>
          <a:xfrm>
            <a:off x="385011" y="431970"/>
            <a:ext cx="9887993" cy="717226"/>
          </a:xfrm>
          <a:prstGeom prst="rect">
            <a:avLst/>
          </a:prstGeom>
        </p:spPr>
        <p:txBody>
          <a:bodyPr/>
          <a:lstStyle>
            <a:lvl1pPr>
              <a:defRPr sz="4000">
                <a:latin typeface="Arial" panose="020B0604020202020204" pitchFamily="34" charset="0"/>
                <a:cs typeface="Arial" panose="020B0604020202020204" pitchFamily="34" charset="0"/>
              </a:defRPr>
            </a:lvl1pPr>
          </a:lstStyle>
          <a:p>
            <a:r>
              <a:rPr lang="en-US"/>
              <a:t>Content Guidelines</a:t>
            </a:r>
            <a:endParaRPr lang="en-US" dirty="0"/>
          </a:p>
        </p:txBody>
      </p:sp>
      <p:pic>
        <p:nvPicPr>
          <p:cNvPr id="4" name="Picture 3">
            <a:extLst>
              <a:ext uri="{FF2B5EF4-FFF2-40B4-BE49-F238E27FC236}">
                <a16:creationId xmlns:a16="http://schemas.microsoft.com/office/drawing/2014/main" id="{B883047D-F325-8F47-9A24-745E92E5C91F}"/>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166276519"/>
      </p:ext>
    </p:extLst>
  </p:cSld>
  <p:clrMapOvr>
    <a:masterClrMapping/>
  </p:clrMapOvr>
  <mc:AlternateContent xmlns:mc="http://schemas.openxmlformats.org/markup-compatibility/2006" xmlns:p14="http://schemas.microsoft.com/office/powerpoint/2010/main">
    <mc:Choice Requires="p14">
      <p:transition spd="slow" p14:dur="2250">
        <p14:prism/>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_Content Guidelines - Reference Only">
    <p:spTree>
      <p:nvGrpSpPr>
        <p:cNvPr id="1" name=""/>
        <p:cNvGrpSpPr/>
        <p:nvPr/>
      </p:nvGrpSpPr>
      <p:grpSpPr>
        <a:xfrm>
          <a:off x="0" y="0"/>
          <a:ext cx="0" cy="0"/>
          <a:chOff x="0" y="0"/>
          <a:chExt cx="0" cy="0"/>
        </a:xfrm>
      </p:grpSpPr>
      <p:sp>
        <p:nvSpPr>
          <p:cNvPr id="15" name="TextBox 14"/>
          <p:cNvSpPr txBox="1"/>
          <p:nvPr userDrawn="1"/>
        </p:nvSpPr>
        <p:spPr>
          <a:xfrm>
            <a:off x="385011" y="1698547"/>
            <a:ext cx="11219935" cy="3739485"/>
          </a:xfrm>
          <a:prstGeom prst="rect">
            <a:avLst/>
          </a:prstGeom>
          <a:noFill/>
        </p:spPr>
        <p:txBody>
          <a:bodyPr wrap="square" rtlCol="0">
            <a:spAutoFit/>
          </a:bodyPr>
          <a:lstStyle/>
          <a:p>
            <a:pPr marL="342900" indent="-342900">
              <a:lnSpc>
                <a:spcPct val="150000"/>
              </a:lnSpc>
              <a:buFont typeface="Arial" panose="020B0604020202020204" pitchFamily="34" charset="0"/>
              <a:buChar char="•"/>
            </a:pPr>
            <a:r>
              <a:rPr lang="en-US" dirty="0">
                <a:latin typeface="Calibri" panose="020F0502020204030204" pitchFamily="34" charset="0"/>
              </a:rPr>
              <a:t>Include multiyear data when possible and connect the dots with succinct comments in bullet-point form</a:t>
            </a:r>
          </a:p>
          <a:p>
            <a:pPr marL="342900" indent="-342900">
              <a:lnSpc>
                <a:spcPct val="150000"/>
              </a:lnSpc>
              <a:buFont typeface="Arial" panose="020B0604020202020204" pitchFamily="34" charset="0"/>
              <a:buChar char="•"/>
            </a:pPr>
            <a:r>
              <a:rPr lang="en-US" dirty="0">
                <a:latin typeface="Calibri" panose="020F0502020204030204" pitchFamily="34" charset="0"/>
              </a:rPr>
              <a:t>Last slide is a conclusion, e.g. the significance of what we’ve done, are going to do, recommend as next steps</a:t>
            </a:r>
          </a:p>
          <a:p>
            <a:pPr marL="342900" indent="-342900">
              <a:lnSpc>
                <a:spcPct val="150000"/>
              </a:lnSpc>
              <a:buFont typeface="Arial" panose="020B0604020202020204" pitchFamily="34" charset="0"/>
              <a:buChar char="•"/>
            </a:pPr>
            <a:r>
              <a:rPr lang="en-US" dirty="0">
                <a:latin typeface="Calibri" panose="020F0502020204030204" pitchFamily="34" charset="0"/>
              </a:rPr>
              <a:t>Include a call to action for questions as part of closing.</a:t>
            </a:r>
          </a:p>
          <a:p>
            <a:pPr marL="342900" marR="0" indent="-342900" algn="l" defTabSz="914400" rtl="0" eaLnBrk="1" fontAlgn="auto" latinLnBrk="0" hangingPunct="1">
              <a:lnSpc>
                <a:spcPct val="150000"/>
              </a:lnSpc>
              <a:spcBef>
                <a:spcPts val="0"/>
              </a:spcBef>
              <a:spcAft>
                <a:spcPts val="0"/>
              </a:spcAft>
              <a:buClrTx/>
              <a:buSzTx/>
              <a:buFont typeface="Arial" panose="020B0604020202020204" pitchFamily="34" charset="0"/>
              <a:buChar char="•"/>
              <a:tabLst/>
              <a:defRPr/>
            </a:pPr>
            <a:r>
              <a:rPr lang="en-US" sz="1800" b="0" i="0" kern="1200" dirty="0">
                <a:solidFill>
                  <a:schemeClr val="tx1"/>
                </a:solidFill>
                <a:effectLst/>
                <a:latin typeface="+mn-lt"/>
                <a:ea typeface="+mn-ea"/>
                <a:cs typeface="+mn-cs"/>
              </a:rPr>
              <a:t>Smile, make eye contact, keep your head up</a:t>
            </a:r>
          </a:p>
          <a:p>
            <a:pPr marL="342900" marR="0" indent="-342900" algn="l" defTabSz="914400" rtl="0" eaLnBrk="1" fontAlgn="auto" latinLnBrk="0" hangingPunct="1">
              <a:lnSpc>
                <a:spcPct val="150000"/>
              </a:lnSpc>
              <a:spcBef>
                <a:spcPts val="0"/>
              </a:spcBef>
              <a:spcAft>
                <a:spcPts val="0"/>
              </a:spcAft>
              <a:buClrTx/>
              <a:buSzTx/>
              <a:buFont typeface="Arial" panose="020B0604020202020204" pitchFamily="34" charset="0"/>
              <a:buChar char="•"/>
              <a:tabLst/>
              <a:defRPr/>
            </a:pPr>
            <a:r>
              <a:rPr lang="en-US" dirty="0">
                <a:latin typeface="Calibri" panose="020F0502020204030204" pitchFamily="34" charset="0"/>
              </a:rPr>
              <a:t> </a:t>
            </a:r>
            <a:r>
              <a:rPr lang="en-US" sz="1800" b="0" i="0" kern="1200" dirty="0">
                <a:solidFill>
                  <a:schemeClr val="tx1"/>
                </a:solidFill>
                <a:effectLst/>
                <a:latin typeface="+mn-lt"/>
                <a:ea typeface="+mn-ea"/>
                <a:cs typeface="+mn-cs"/>
              </a:rPr>
              <a:t>Tell stories, don’t just read slides</a:t>
            </a:r>
            <a:endParaRPr lang="en-US" dirty="0">
              <a:latin typeface="Calibri" panose="020F0502020204030204" pitchFamily="34" charset="0"/>
            </a:endParaRPr>
          </a:p>
          <a:p>
            <a:pPr marL="342900" indent="-342900">
              <a:lnSpc>
                <a:spcPct val="150000"/>
              </a:lnSpc>
              <a:buFont typeface="Arial" panose="020B0604020202020204" pitchFamily="34" charset="0"/>
              <a:buChar char="•"/>
            </a:pPr>
            <a:r>
              <a:rPr lang="en-US" dirty="0">
                <a:latin typeface="Calibri" panose="020F0502020204030204" pitchFamily="34" charset="0"/>
              </a:rPr>
              <a:t>Additional UNT System style guidelines available online at: </a:t>
            </a:r>
            <a:r>
              <a:rPr lang="en-US" dirty="0">
                <a:latin typeface="Calibri" panose="020F0502020204030204" pitchFamily="34" charset="0"/>
                <a:hlinkClick r:id="rId2"/>
              </a:rPr>
              <a:t>http://www.untsystem.edu/about-us/branding-communication-guide/brand-identity-communications-guide</a:t>
            </a:r>
            <a:r>
              <a:rPr lang="en-US" dirty="0">
                <a:latin typeface="Calibri" panose="020F0502020204030204" pitchFamily="34" charset="0"/>
              </a:rPr>
              <a:t> </a:t>
            </a:r>
          </a:p>
          <a:p>
            <a:pPr fontAlgn="base"/>
            <a:endParaRPr lang="en-US" dirty="0">
              <a:latin typeface="Calibri" panose="020F0502020204030204" pitchFamily="34" charset="0"/>
            </a:endParaRPr>
          </a:p>
          <a:p>
            <a:endParaRPr lang="en-US" sz="3000" dirty="0">
              <a:latin typeface="Calibri" panose="020F0502020204030204" pitchFamily="34" charset="0"/>
            </a:endParaRPr>
          </a:p>
        </p:txBody>
      </p:sp>
      <p:sp>
        <p:nvSpPr>
          <p:cNvPr id="16" name="Title 1"/>
          <p:cNvSpPr>
            <a:spLocks noGrp="1"/>
          </p:cNvSpPr>
          <p:nvPr>
            <p:ph type="title" hasCustomPrompt="1"/>
          </p:nvPr>
        </p:nvSpPr>
        <p:spPr>
          <a:xfrm>
            <a:off x="385011" y="431970"/>
            <a:ext cx="9887993" cy="717226"/>
          </a:xfrm>
          <a:prstGeom prst="rect">
            <a:avLst/>
          </a:prstGeom>
        </p:spPr>
        <p:txBody>
          <a:bodyPr/>
          <a:lstStyle>
            <a:lvl1pPr>
              <a:defRPr sz="4000">
                <a:latin typeface="Arial" panose="020B0604020202020204" pitchFamily="34" charset="0"/>
                <a:cs typeface="Arial" panose="020B0604020202020204" pitchFamily="34" charset="0"/>
              </a:defRPr>
            </a:lvl1pPr>
          </a:lstStyle>
          <a:p>
            <a:r>
              <a:rPr lang="en-US"/>
              <a:t>Content Guidelines</a:t>
            </a:r>
            <a:endParaRPr lang="en-US" dirty="0"/>
          </a:p>
        </p:txBody>
      </p:sp>
      <p:pic>
        <p:nvPicPr>
          <p:cNvPr id="4" name="Picture 3">
            <a:extLst>
              <a:ext uri="{FF2B5EF4-FFF2-40B4-BE49-F238E27FC236}">
                <a16:creationId xmlns:a16="http://schemas.microsoft.com/office/drawing/2014/main" id="{9F02EB92-99CD-F849-8A01-00F9B9827051}"/>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250">
        <p14:prism/>
      </p:transition>
    </mc:Choice>
    <mc:Fallback xmlns="">
      <p:transition spd="slow">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UNTHSC Title Slide">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115528C8-D50F-B046-B0CE-04CBF02BA6BB}"/>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4221809588"/>
      </p:ext>
    </p:extLst>
  </p:cSld>
  <p:clrMapOvr>
    <a:masterClrMapping/>
  </p:clrMapOvr>
  <mc:AlternateContent xmlns:mc="http://schemas.openxmlformats.org/markup-compatibility/2006" xmlns:p14="http://schemas.microsoft.com/office/powerpoint/2010/main">
    <mc:Choice Requires="p14">
      <p:transition spd="slow" p14:dur="2250">
        <p14:prism/>
      </p:transition>
    </mc:Choice>
    <mc:Fallback xmlns="">
      <p:transition spd="slow">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UNTHSC Blank Slide">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115CC88D-1528-2F4E-9300-E0260FC9692D}"/>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0"/>
            <a:ext cx="12192000" cy="6858000"/>
          </a:xfrm>
          <a:prstGeom prst="rect">
            <a:avLst/>
          </a:prstGeom>
        </p:spPr>
      </p:pic>
    </p:spTree>
    <p:extLst>
      <p:ext uri="{BB962C8B-B14F-4D97-AF65-F5344CB8AC3E}">
        <p14:creationId xmlns:p14="http://schemas.microsoft.com/office/powerpoint/2010/main" val="3710189804"/>
      </p:ext>
    </p:extLst>
  </p:cSld>
  <p:clrMapOvr>
    <a:masterClrMapping/>
  </p:clrMapOvr>
  <mc:AlternateContent xmlns:mc="http://schemas.openxmlformats.org/markup-compatibility/2006" xmlns:p14="http://schemas.microsoft.com/office/powerpoint/2010/main">
    <mc:Choice Requires="p14">
      <p:transition spd="slow" p14:dur="2250">
        <p14:prism/>
      </p:transition>
    </mc:Choice>
    <mc:Fallback xmlns="">
      <p:transition spd="slow">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UNTHSC Open/Close Slide">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CE442030-9652-124D-B3D1-4F2744EBC35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1346466980"/>
      </p:ext>
    </p:extLst>
  </p:cSld>
  <p:clrMapOvr>
    <a:masterClrMapping/>
  </p:clrMapOvr>
  <mc:AlternateContent xmlns:mc="http://schemas.openxmlformats.org/markup-compatibility/2006" xmlns:p14="http://schemas.microsoft.com/office/powerpoint/2010/main">
    <mc:Choice Requires="p14">
      <p:transition spd="slow" p14:dur="2250">
        <p14:prism/>
      </p:transition>
    </mc:Choice>
    <mc:Fallback xmlns="">
      <p:transition spd="slow">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2_UNTHSC Open/Close Slide">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96B123A9-BE5A-704F-A723-42AF0E86381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250">
        <p14:prism/>
      </p:transition>
    </mc:Choice>
    <mc:Fallback xmlns="">
      <p:transition spd="slow">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0D0B89-DD47-FF41-8699-5EB495166018}"/>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6E3C43C7-4E22-8F49-A632-FB4A27935BF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7EF23327-69CA-6C4F-82E6-F7E0B0B6606D}"/>
              </a:ext>
            </a:extLst>
          </p:cNvPr>
          <p:cNvSpPr>
            <a:spLocks noGrp="1"/>
          </p:cNvSpPr>
          <p:nvPr>
            <p:ph type="dt" sz="half" idx="10"/>
          </p:nvPr>
        </p:nvSpPr>
        <p:spPr/>
        <p:txBody>
          <a:bodyPr/>
          <a:lstStyle/>
          <a:p>
            <a:fld id="{9183ED1D-4783-F849-8CFE-A7712EC6F304}" type="datetimeFigureOut">
              <a:rPr lang="en-US" smtClean="0"/>
              <a:t>8/14/2024</a:t>
            </a:fld>
            <a:endParaRPr lang="en-US" dirty="0"/>
          </a:p>
        </p:txBody>
      </p:sp>
      <p:sp>
        <p:nvSpPr>
          <p:cNvPr id="5" name="Footer Placeholder 4">
            <a:extLst>
              <a:ext uri="{FF2B5EF4-FFF2-40B4-BE49-F238E27FC236}">
                <a16:creationId xmlns:a16="http://schemas.microsoft.com/office/drawing/2014/main" id="{052E2118-A7E4-BC4A-8E97-99BD99E85971}"/>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C7AB2C65-55E0-F243-869B-EBDBDAD29B8A}"/>
              </a:ext>
            </a:extLst>
          </p:cNvPr>
          <p:cNvSpPr>
            <a:spLocks noGrp="1"/>
          </p:cNvSpPr>
          <p:nvPr>
            <p:ph type="sldNum" sz="quarter" idx="12"/>
          </p:nvPr>
        </p:nvSpPr>
        <p:spPr/>
        <p:txBody>
          <a:bodyPr/>
          <a:lstStyle/>
          <a:p>
            <a:fld id="{F4BF39F9-F9B4-6F42-8FBB-EEFCBE9A1F23}" type="slidenum">
              <a:rPr lang="en-US" smtClean="0"/>
              <a:t>‹#›</a:t>
            </a:fld>
            <a:endParaRPr lang="en-US" dirty="0"/>
          </a:p>
        </p:txBody>
      </p:sp>
    </p:spTree>
    <p:extLst>
      <p:ext uri="{BB962C8B-B14F-4D97-AF65-F5344CB8AC3E}">
        <p14:creationId xmlns:p14="http://schemas.microsoft.com/office/powerpoint/2010/main" val="210636992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838B04-197F-10E8-061E-A5E4E8818A0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7529ED1-2A76-A2ED-926D-16160A447422}"/>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0E07E50-C2E1-A469-5E41-ED3A969683C1}"/>
              </a:ext>
            </a:extLst>
          </p:cNvPr>
          <p:cNvSpPr>
            <a:spLocks noGrp="1"/>
          </p:cNvSpPr>
          <p:nvPr>
            <p:ph type="dt" sz="half" idx="10"/>
          </p:nvPr>
        </p:nvSpPr>
        <p:spPr/>
        <p:txBody>
          <a:bodyPr/>
          <a:lstStyle/>
          <a:p>
            <a:fld id="{65E4D485-ABF9-4CAA-B1A2-3CB94ADF057F}" type="datetimeFigureOut">
              <a:rPr lang="en-US" smtClean="0"/>
              <a:t>8/14/2024</a:t>
            </a:fld>
            <a:endParaRPr lang="en-US"/>
          </a:p>
        </p:txBody>
      </p:sp>
      <p:sp>
        <p:nvSpPr>
          <p:cNvPr id="5" name="Footer Placeholder 4">
            <a:extLst>
              <a:ext uri="{FF2B5EF4-FFF2-40B4-BE49-F238E27FC236}">
                <a16:creationId xmlns:a16="http://schemas.microsoft.com/office/drawing/2014/main" id="{3E65AB4F-337C-6170-8F64-16E5AB315BC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F83BA87-7567-2D17-61A9-A8005CEE10C5}"/>
              </a:ext>
            </a:extLst>
          </p:cNvPr>
          <p:cNvSpPr>
            <a:spLocks noGrp="1"/>
          </p:cNvSpPr>
          <p:nvPr>
            <p:ph type="sldNum" sz="quarter" idx="12"/>
          </p:nvPr>
        </p:nvSpPr>
        <p:spPr/>
        <p:txBody>
          <a:bodyPr/>
          <a:lstStyle/>
          <a:p>
            <a:fld id="{BB20E4C2-28AF-46DF-BCBD-8B24DFDBA8D6}" type="slidenum">
              <a:rPr lang="en-US" smtClean="0"/>
              <a:t>‹#›</a:t>
            </a:fld>
            <a:endParaRPr lang="en-US"/>
          </a:p>
        </p:txBody>
      </p:sp>
    </p:spTree>
    <p:extLst>
      <p:ext uri="{BB962C8B-B14F-4D97-AF65-F5344CB8AC3E}">
        <p14:creationId xmlns:p14="http://schemas.microsoft.com/office/powerpoint/2010/main" val="279595204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FD5ACF-08C0-D84F-97AB-3144A020396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483AF86-EA23-EC4A-B6A9-68C72205ED2A}"/>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87F082A-CAB1-1247-B1FC-C6B63B3455AD}"/>
              </a:ext>
            </a:extLst>
          </p:cNvPr>
          <p:cNvSpPr>
            <a:spLocks noGrp="1"/>
          </p:cNvSpPr>
          <p:nvPr>
            <p:ph type="dt" sz="half" idx="10"/>
          </p:nvPr>
        </p:nvSpPr>
        <p:spPr/>
        <p:txBody>
          <a:bodyPr/>
          <a:lstStyle/>
          <a:p>
            <a:fld id="{9183ED1D-4783-F849-8CFE-A7712EC6F304}" type="datetimeFigureOut">
              <a:rPr lang="en-US" smtClean="0"/>
              <a:t>8/14/2024</a:t>
            </a:fld>
            <a:endParaRPr lang="en-US" dirty="0"/>
          </a:p>
        </p:txBody>
      </p:sp>
      <p:sp>
        <p:nvSpPr>
          <p:cNvPr id="5" name="Footer Placeholder 4">
            <a:extLst>
              <a:ext uri="{FF2B5EF4-FFF2-40B4-BE49-F238E27FC236}">
                <a16:creationId xmlns:a16="http://schemas.microsoft.com/office/drawing/2014/main" id="{EA819E28-4FAC-E74E-894A-D8FE730973E2}"/>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49DF7567-1952-DC4A-8CD6-BD98B4957665}"/>
              </a:ext>
            </a:extLst>
          </p:cNvPr>
          <p:cNvSpPr>
            <a:spLocks noGrp="1"/>
          </p:cNvSpPr>
          <p:nvPr>
            <p:ph type="sldNum" sz="quarter" idx="12"/>
          </p:nvPr>
        </p:nvSpPr>
        <p:spPr/>
        <p:txBody>
          <a:bodyPr/>
          <a:lstStyle/>
          <a:p>
            <a:fld id="{F4BF39F9-F9B4-6F42-8FBB-EEFCBE9A1F23}" type="slidenum">
              <a:rPr lang="en-US" smtClean="0"/>
              <a:t>‹#›</a:t>
            </a:fld>
            <a:endParaRPr lang="en-US" dirty="0"/>
          </a:p>
        </p:txBody>
      </p:sp>
    </p:spTree>
    <p:extLst>
      <p:ext uri="{BB962C8B-B14F-4D97-AF65-F5344CB8AC3E}">
        <p14:creationId xmlns:p14="http://schemas.microsoft.com/office/powerpoint/2010/main" val="348220910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C814D0-88D2-524C-A559-67F522FC5E77}"/>
              </a:ext>
            </a:extLst>
          </p:cNvPr>
          <p:cNvSpPr>
            <a:spLocks noGrp="1"/>
          </p:cNvSpPr>
          <p:nvPr>
            <p:ph type="title"/>
          </p:nvPr>
        </p:nvSpPr>
        <p:spPr>
          <a:xfrm>
            <a:off x="831850" y="1311321"/>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7A23D104-45CE-B74D-BF6E-D3014FA80C63}"/>
              </a:ext>
            </a:extLst>
          </p:cNvPr>
          <p:cNvSpPr>
            <a:spLocks noGrp="1"/>
          </p:cNvSpPr>
          <p:nvPr>
            <p:ph type="body" idx="1"/>
          </p:nvPr>
        </p:nvSpPr>
        <p:spPr>
          <a:xfrm>
            <a:off x="831850" y="4294559"/>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49D6A04D-CE9B-2344-934E-D6195F80351B}"/>
              </a:ext>
            </a:extLst>
          </p:cNvPr>
          <p:cNvSpPr>
            <a:spLocks noGrp="1"/>
          </p:cNvSpPr>
          <p:nvPr>
            <p:ph type="dt" sz="half" idx="10"/>
          </p:nvPr>
        </p:nvSpPr>
        <p:spPr/>
        <p:txBody>
          <a:bodyPr/>
          <a:lstStyle/>
          <a:p>
            <a:fld id="{9183ED1D-4783-F849-8CFE-A7712EC6F304}" type="datetimeFigureOut">
              <a:rPr lang="en-US" smtClean="0"/>
              <a:t>8/14/2024</a:t>
            </a:fld>
            <a:endParaRPr lang="en-US" dirty="0"/>
          </a:p>
        </p:txBody>
      </p:sp>
      <p:sp>
        <p:nvSpPr>
          <p:cNvPr id="5" name="Footer Placeholder 4">
            <a:extLst>
              <a:ext uri="{FF2B5EF4-FFF2-40B4-BE49-F238E27FC236}">
                <a16:creationId xmlns:a16="http://schemas.microsoft.com/office/drawing/2014/main" id="{EFA87FF2-11DF-E744-85B5-1F7016DC5C68}"/>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BE29A317-CA73-5D4B-900F-5F1888CA75EA}"/>
              </a:ext>
            </a:extLst>
          </p:cNvPr>
          <p:cNvSpPr>
            <a:spLocks noGrp="1"/>
          </p:cNvSpPr>
          <p:nvPr>
            <p:ph type="sldNum" sz="quarter" idx="12"/>
          </p:nvPr>
        </p:nvSpPr>
        <p:spPr/>
        <p:txBody>
          <a:bodyPr/>
          <a:lstStyle/>
          <a:p>
            <a:fld id="{F4BF39F9-F9B4-6F42-8FBB-EEFCBE9A1F23}" type="slidenum">
              <a:rPr lang="en-US" smtClean="0"/>
              <a:t>‹#›</a:t>
            </a:fld>
            <a:endParaRPr lang="en-US" dirty="0"/>
          </a:p>
        </p:txBody>
      </p:sp>
    </p:spTree>
    <p:extLst>
      <p:ext uri="{BB962C8B-B14F-4D97-AF65-F5344CB8AC3E}">
        <p14:creationId xmlns:p14="http://schemas.microsoft.com/office/powerpoint/2010/main" val="328255416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213B90-7C2C-5D4F-8E83-C2C38A65433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C3F9481-AB2D-E14C-A2E5-D08A21ADFBAE}"/>
              </a:ext>
            </a:extLst>
          </p:cNvPr>
          <p:cNvSpPr>
            <a:spLocks noGrp="1"/>
          </p:cNvSpPr>
          <p:nvPr>
            <p:ph sz="half" idx="1"/>
          </p:nvPr>
        </p:nvSpPr>
        <p:spPr>
          <a:xfrm>
            <a:off x="838200" y="2664823"/>
            <a:ext cx="5181600" cy="314842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0644169D-0A2A-BB4A-A6AA-BDFE1AFE5ED7}"/>
              </a:ext>
            </a:extLst>
          </p:cNvPr>
          <p:cNvSpPr>
            <a:spLocks noGrp="1"/>
          </p:cNvSpPr>
          <p:nvPr>
            <p:ph sz="half" idx="2"/>
          </p:nvPr>
        </p:nvSpPr>
        <p:spPr>
          <a:xfrm>
            <a:off x="6172200" y="2664823"/>
            <a:ext cx="5181600" cy="3148422"/>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a:extLst>
              <a:ext uri="{FF2B5EF4-FFF2-40B4-BE49-F238E27FC236}">
                <a16:creationId xmlns:a16="http://schemas.microsoft.com/office/drawing/2014/main" id="{AD81EFA0-2211-B44A-8F4E-46E2E1B112D4}"/>
              </a:ext>
            </a:extLst>
          </p:cNvPr>
          <p:cNvSpPr>
            <a:spLocks noGrp="1"/>
          </p:cNvSpPr>
          <p:nvPr>
            <p:ph type="dt" sz="half" idx="10"/>
          </p:nvPr>
        </p:nvSpPr>
        <p:spPr/>
        <p:txBody>
          <a:bodyPr/>
          <a:lstStyle/>
          <a:p>
            <a:fld id="{9183ED1D-4783-F849-8CFE-A7712EC6F304}" type="datetimeFigureOut">
              <a:rPr lang="en-US" smtClean="0"/>
              <a:t>8/14/2024</a:t>
            </a:fld>
            <a:endParaRPr lang="en-US" dirty="0"/>
          </a:p>
        </p:txBody>
      </p:sp>
      <p:sp>
        <p:nvSpPr>
          <p:cNvPr id="6" name="Footer Placeholder 5">
            <a:extLst>
              <a:ext uri="{FF2B5EF4-FFF2-40B4-BE49-F238E27FC236}">
                <a16:creationId xmlns:a16="http://schemas.microsoft.com/office/drawing/2014/main" id="{0428326C-0974-894C-8C77-5D82D34F9EA0}"/>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956E53BA-8FB1-6E49-8698-722AEAFB3C48}"/>
              </a:ext>
            </a:extLst>
          </p:cNvPr>
          <p:cNvSpPr>
            <a:spLocks noGrp="1"/>
          </p:cNvSpPr>
          <p:nvPr>
            <p:ph type="sldNum" sz="quarter" idx="12"/>
          </p:nvPr>
        </p:nvSpPr>
        <p:spPr/>
        <p:txBody>
          <a:bodyPr/>
          <a:lstStyle/>
          <a:p>
            <a:fld id="{F4BF39F9-F9B4-6F42-8FBB-EEFCBE9A1F23}" type="slidenum">
              <a:rPr lang="en-US" smtClean="0"/>
              <a:t>‹#›</a:t>
            </a:fld>
            <a:endParaRPr lang="en-US" dirty="0"/>
          </a:p>
        </p:txBody>
      </p:sp>
    </p:spTree>
    <p:extLst>
      <p:ext uri="{BB962C8B-B14F-4D97-AF65-F5344CB8AC3E}">
        <p14:creationId xmlns:p14="http://schemas.microsoft.com/office/powerpoint/2010/main" val="90291530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5798F6-EF5F-5A49-B18B-F3947FA461A5}"/>
              </a:ext>
            </a:extLst>
          </p:cNvPr>
          <p:cNvSpPr>
            <a:spLocks noGrp="1"/>
          </p:cNvSpPr>
          <p:nvPr>
            <p:ph type="title"/>
          </p:nvPr>
        </p:nvSpPr>
        <p:spPr>
          <a:xfrm>
            <a:off x="839788" y="1221373"/>
            <a:ext cx="10515600" cy="743631"/>
          </a:xfrm>
        </p:spPr>
        <p:txBody>
          <a:bodyPr/>
          <a:lstStyle/>
          <a:p>
            <a:r>
              <a:rPr lang="en-US"/>
              <a:t>Click to edit Master title style</a:t>
            </a:r>
          </a:p>
        </p:txBody>
      </p:sp>
      <p:sp>
        <p:nvSpPr>
          <p:cNvPr id="3" name="Text Placeholder 2">
            <a:extLst>
              <a:ext uri="{FF2B5EF4-FFF2-40B4-BE49-F238E27FC236}">
                <a16:creationId xmlns:a16="http://schemas.microsoft.com/office/drawing/2014/main" id="{9E0567D3-B6B1-0A4B-8C42-A12B13E755E5}"/>
              </a:ext>
            </a:extLst>
          </p:cNvPr>
          <p:cNvSpPr>
            <a:spLocks noGrp="1"/>
          </p:cNvSpPr>
          <p:nvPr>
            <p:ph type="body" idx="1"/>
          </p:nvPr>
        </p:nvSpPr>
        <p:spPr>
          <a:xfrm>
            <a:off x="839788" y="2128289"/>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A95DCDC6-65BA-AD41-AC33-BAC251A7F133}"/>
              </a:ext>
            </a:extLst>
          </p:cNvPr>
          <p:cNvSpPr>
            <a:spLocks noGrp="1"/>
          </p:cNvSpPr>
          <p:nvPr>
            <p:ph sz="half" idx="2"/>
          </p:nvPr>
        </p:nvSpPr>
        <p:spPr>
          <a:xfrm>
            <a:off x="839788" y="3115487"/>
            <a:ext cx="5157787" cy="2984863"/>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a:extLst>
              <a:ext uri="{FF2B5EF4-FFF2-40B4-BE49-F238E27FC236}">
                <a16:creationId xmlns:a16="http://schemas.microsoft.com/office/drawing/2014/main" id="{AB964FF7-8928-D84F-B167-D03BAF7EE96B}"/>
              </a:ext>
            </a:extLst>
          </p:cNvPr>
          <p:cNvSpPr>
            <a:spLocks noGrp="1"/>
          </p:cNvSpPr>
          <p:nvPr>
            <p:ph type="body" sz="quarter" idx="3"/>
          </p:nvPr>
        </p:nvSpPr>
        <p:spPr>
          <a:xfrm>
            <a:off x="6172200" y="2128289"/>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a:extLst>
              <a:ext uri="{FF2B5EF4-FFF2-40B4-BE49-F238E27FC236}">
                <a16:creationId xmlns:a16="http://schemas.microsoft.com/office/drawing/2014/main" id="{B3FDC176-D44A-EF46-8C06-B12F5636A42E}"/>
              </a:ext>
            </a:extLst>
          </p:cNvPr>
          <p:cNvSpPr>
            <a:spLocks noGrp="1"/>
          </p:cNvSpPr>
          <p:nvPr>
            <p:ph sz="quarter" idx="4"/>
          </p:nvPr>
        </p:nvSpPr>
        <p:spPr>
          <a:xfrm>
            <a:off x="6172200" y="3115487"/>
            <a:ext cx="5183188" cy="2984863"/>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14744796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03AE65-807E-F441-B83D-D9000870654B}"/>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E17CF9B1-F2C3-2047-B10D-15640124FCAF}"/>
              </a:ext>
            </a:extLst>
          </p:cNvPr>
          <p:cNvSpPr>
            <a:spLocks noGrp="1"/>
          </p:cNvSpPr>
          <p:nvPr>
            <p:ph type="dt" sz="half" idx="10"/>
          </p:nvPr>
        </p:nvSpPr>
        <p:spPr/>
        <p:txBody>
          <a:bodyPr/>
          <a:lstStyle/>
          <a:p>
            <a:fld id="{9183ED1D-4783-F849-8CFE-A7712EC6F304}" type="datetimeFigureOut">
              <a:rPr lang="en-US" smtClean="0"/>
              <a:t>8/14/2024</a:t>
            </a:fld>
            <a:endParaRPr lang="en-US" dirty="0"/>
          </a:p>
        </p:txBody>
      </p:sp>
      <p:sp>
        <p:nvSpPr>
          <p:cNvPr id="4" name="Footer Placeholder 3">
            <a:extLst>
              <a:ext uri="{FF2B5EF4-FFF2-40B4-BE49-F238E27FC236}">
                <a16:creationId xmlns:a16="http://schemas.microsoft.com/office/drawing/2014/main" id="{52F20730-1753-8D4B-93B4-7618F80E9856}"/>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92699A22-8AD6-1042-9E32-030AC4D50EA8}"/>
              </a:ext>
            </a:extLst>
          </p:cNvPr>
          <p:cNvSpPr>
            <a:spLocks noGrp="1"/>
          </p:cNvSpPr>
          <p:nvPr>
            <p:ph type="sldNum" sz="quarter" idx="12"/>
          </p:nvPr>
        </p:nvSpPr>
        <p:spPr/>
        <p:txBody>
          <a:bodyPr/>
          <a:lstStyle/>
          <a:p>
            <a:fld id="{F4BF39F9-F9B4-6F42-8FBB-EEFCBE9A1F23}" type="slidenum">
              <a:rPr lang="en-US" smtClean="0"/>
              <a:t>‹#›</a:t>
            </a:fld>
            <a:endParaRPr lang="en-US" dirty="0"/>
          </a:p>
        </p:txBody>
      </p:sp>
    </p:spTree>
    <p:extLst>
      <p:ext uri="{BB962C8B-B14F-4D97-AF65-F5344CB8AC3E}">
        <p14:creationId xmlns:p14="http://schemas.microsoft.com/office/powerpoint/2010/main" val="54373532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CAC09F2-7599-CB40-8C87-BADE573D8DFF}"/>
              </a:ext>
            </a:extLst>
          </p:cNvPr>
          <p:cNvSpPr>
            <a:spLocks noGrp="1"/>
          </p:cNvSpPr>
          <p:nvPr>
            <p:ph type="dt" sz="half" idx="10"/>
          </p:nvPr>
        </p:nvSpPr>
        <p:spPr/>
        <p:txBody>
          <a:bodyPr/>
          <a:lstStyle/>
          <a:p>
            <a:fld id="{9183ED1D-4783-F849-8CFE-A7712EC6F304}" type="datetimeFigureOut">
              <a:rPr lang="en-US" smtClean="0"/>
              <a:t>8/14/2024</a:t>
            </a:fld>
            <a:endParaRPr lang="en-US" dirty="0"/>
          </a:p>
        </p:txBody>
      </p:sp>
      <p:sp>
        <p:nvSpPr>
          <p:cNvPr id="3" name="Footer Placeholder 2">
            <a:extLst>
              <a:ext uri="{FF2B5EF4-FFF2-40B4-BE49-F238E27FC236}">
                <a16:creationId xmlns:a16="http://schemas.microsoft.com/office/drawing/2014/main" id="{D1D5187A-807A-2D45-BC7B-0FDABFF617FC}"/>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CCC0AC7F-2620-D54C-AD3A-7E5CC82F48A7}"/>
              </a:ext>
            </a:extLst>
          </p:cNvPr>
          <p:cNvSpPr>
            <a:spLocks noGrp="1"/>
          </p:cNvSpPr>
          <p:nvPr>
            <p:ph type="sldNum" sz="quarter" idx="12"/>
          </p:nvPr>
        </p:nvSpPr>
        <p:spPr/>
        <p:txBody>
          <a:bodyPr/>
          <a:lstStyle/>
          <a:p>
            <a:fld id="{F4BF39F9-F9B4-6F42-8FBB-EEFCBE9A1F23}" type="slidenum">
              <a:rPr lang="en-US" smtClean="0"/>
              <a:t>‹#›</a:t>
            </a:fld>
            <a:endParaRPr lang="en-US" dirty="0"/>
          </a:p>
        </p:txBody>
      </p:sp>
    </p:spTree>
    <p:extLst>
      <p:ext uri="{BB962C8B-B14F-4D97-AF65-F5344CB8AC3E}">
        <p14:creationId xmlns:p14="http://schemas.microsoft.com/office/powerpoint/2010/main" val="72505762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375148-B2D4-2546-BCC0-C2C94E2418B8}"/>
              </a:ext>
            </a:extLst>
          </p:cNvPr>
          <p:cNvSpPr>
            <a:spLocks noGrp="1"/>
          </p:cNvSpPr>
          <p:nvPr>
            <p:ph type="title"/>
          </p:nvPr>
        </p:nvSpPr>
        <p:spPr>
          <a:xfrm>
            <a:off x="839788" y="1226562"/>
            <a:ext cx="3932237" cy="1069975"/>
          </a:xfrm>
        </p:spPr>
        <p:txBody>
          <a:bodyPr anchor="b"/>
          <a:lstStyle>
            <a:lvl1pPr>
              <a:defRPr sz="3200"/>
            </a:lvl1pPr>
          </a:lstStyle>
          <a:p>
            <a:r>
              <a:rPr lang="en-US" dirty="0"/>
              <a:t>Click to edit Master title style</a:t>
            </a:r>
          </a:p>
        </p:txBody>
      </p:sp>
      <p:sp>
        <p:nvSpPr>
          <p:cNvPr id="3" name="Content Placeholder 2">
            <a:extLst>
              <a:ext uri="{FF2B5EF4-FFF2-40B4-BE49-F238E27FC236}">
                <a16:creationId xmlns:a16="http://schemas.microsoft.com/office/drawing/2014/main" id="{36387412-C7D8-B24C-AB79-B03EF2180990}"/>
              </a:ext>
            </a:extLst>
          </p:cNvPr>
          <p:cNvSpPr>
            <a:spLocks noGrp="1"/>
          </p:cNvSpPr>
          <p:nvPr>
            <p:ph idx="1"/>
          </p:nvPr>
        </p:nvSpPr>
        <p:spPr>
          <a:xfrm>
            <a:off x="5183188" y="1226564"/>
            <a:ext cx="6172200" cy="451456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7C59CD0A-675C-3240-892D-22D4671C6D55}"/>
              </a:ext>
            </a:extLst>
          </p:cNvPr>
          <p:cNvSpPr>
            <a:spLocks noGrp="1"/>
          </p:cNvSpPr>
          <p:nvPr>
            <p:ph type="body" sz="half" idx="2"/>
          </p:nvPr>
        </p:nvSpPr>
        <p:spPr>
          <a:xfrm>
            <a:off x="839788" y="2488474"/>
            <a:ext cx="3932237" cy="3252652"/>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7CF5BCA-97BB-504B-A7AE-067D760BBC5E}"/>
              </a:ext>
            </a:extLst>
          </p:cNvPr>
          <p:cNvSpPr>
            <a:spLocks noGrp="1"/>
          </p:cNvSpPr>
          <p:nvPr>
            <p:ph type="dt" sz="half" idx="10"/>
          </p:nvPr>
        </p:nvSpPr>
        <p:spPr/>
        <p:txBody>
          <a:bodyPr/>
          <a:lstStyle/>
          <a:p>
            <a:fld id="{9183ED1D-4783-F849-8CFE-A7712EC6F304}" type="datetimeFigureOut">
              <a:rPr lang="en-US" smtClean="0"/>
              <a:t>8/14/2024</a:t>
            </a:fld>
            <a:endParaRPr lang="en-US" dirty="0"/>
          </a:p>
        </p:txBody>
      </p:sp>
      <p:sp>
        <p:nvSpPr>
          <p:cNvPr id="6" name="Footer Placeholder 5">
            <a:extLst>
              <a:ext uri="{FF2B5EF4-FFF2-40B4-BE49-F238E27FC236}">
                <a16:creationId xmlns:a16="http://schemas.microsoft.com/office/drawing/2014/main" id="{ACB45641-5C34-A24D-B016-309808B7DE7F}"/>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3D26DFB3-312C-1B40-9A12-4E3B1A79DF13}"/>
              </a:ext>
            </a:extLst>
          </p:cNvPr>
          <p:cNvSpPr>
            <a:spLocks noGrp="1"/>
          </p:cNvSpPr>
          <p:nvPr>
            <p:ph type="sldNum" sz="quarter" idx="12"/>
          </p:nvPr>
        </p:nvSpPr>
        <p:spPr/>
        <p:txBody>
          <a:bodyPr/>
          <a:lstStyle/>
          <a:p>
            <a:fld id="{F4BF39F9-F9B4-6F42-8FBB-EEFCBE9A1F23}" type="slidenum">
              <a:rPr lang="en-US" smtClean="0"/>
              <a:t>‹#›</a:t>
            </a:fld>
            <a:endParaRPr lang="en-US" dirty="0"/>
          </a:p>
        </p:txBody>
      </p:sp>
    </p:spTree>
    <p:extLst>
      <p:ext uri="{BB962C8B-B14F-4D97-AF65-F5344CB8AC3E}">
        <p14:creationId xmlns:p14="http://schemas.microsoft.com/office/powerpoint/2010/main" val="348499931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C52AD7-CC08-6747-B537-34896D059AF3}"/>
              </a:ext>
            </a:extLst>
          </p:cNvPr>
          <p:cNvSpPr>
            <a:spLocks noGrp="1"/>
          </p:cNvSpPr>
          <p:nvPr>
            <p:ph type="title"/>
          </p:nvPr>
        </p:nvSpPr>
        <p:spPr>
          <a:xfrm>
            <a:off x="839788" y="1188719"/>
            <a:ext cx="3932237" cy="973183"/>
          </a:xfrm>
        </p:spPr>
        <p:txBody>
          <a:bodyPr anchor="b"/>
          <a:lstStyle>
            <a:lvl1pPr>
              <a:defRPr sz="3200"/>
            </a:lvl1pPr>
          </a:lstStyle>
          <a:p>
            <a:r>
              <a:rPr lang="en-US" dirty="0"/>
              <a:t>Click to edit Master title style</a:t>
            </a:r>
          </a:p>
        </p:txBody>
      </p:sp>
      <p:sp>
        <p:nvSpPr>
          <p:cNvPr id="3" name="Picture Placeholder 2">
            <a:extLst>
              <a:ext uri="{FF2B5EF4-FFF2-40B4-BE49-F238E27FC236}">
                <a16:creationId xmlns:a16="http://schemas.microsoft.com/office/drawing/2014/main" id="{EE16B09D-BD3E-324B-960F-E724E76AFF3F}"/>
              </a:ext>
            </a:extLst>
          </p:cNvPr>
          <p:cNvSpPr>
            <a:spLocks noGrp="1"/>
          </p:cNvSpPr>
          <p:nvPr>
            <p:ph type="pic" idx="1"/>
          </p:nvPr>
        </p:nvSpPr>
        <p:spPr>
          <a:xfrm>
            <a:off x="5183188" y="1188719"/>
            <a:ext cx="6172200" cy="4617722"/>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a:extLst>
              <a:ext uri="{FF2B5EF4-FFF2-40B4-BE49-F238E27FC236}">
                <a16:creationId xmlns:a16="http://schemas.microsoft.com/office/drawing/2014/main" id="{A04F2683-D3CE-6241-9ED4-F0DB2B71E4FA}"/>
              </a:ext>
            </a:extLst>
          </p:cNvPr>
          <p:cNvSpPr>
            <a:spLocks noGrp="1"/>
          </p:cNvSpPr>
          <p:nvPr>
            <p:ph type="body" sz="half" idx="2"/>
          </p:nvPr>
        </p:nvSpPr>
        <p:spPr>
          <a:xfrm>
            <a:off x="839788" y="2299062"/>
            <a:ext cx="3932237" cy="3507379"/>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23DEABD-B5FE-F148-ABFE-8384AF1A4107}"/>
              </a:ext>
            </a:extLst>
          </p:cNvPr>
          <p:cNvSpPr>
            <a:spLocks noGrp="1"/>
          </p:cNvSpPr>
          <p:nvPr>
            <p:ph type="dt" sz="half" idx="10"/>
          </p:nvPr>
        </p:nvSpPr>
        <p:spPr/>
        <p:txBody>
          <a:bodyPr/>
          <a:lstStyle/>
          <a:p>
            <a:fld id="{9183ED1D-4783-F849-8CFE-A7712EC6F304}" type="datetimeFigureOut">
              <a:rPr lang="en-US" smtClean="0"/>
              <a:t>8/14/2024</a:t>
            </a:fld>
            <a:endParaRPr lang="en-US" dirty="0"/>
          </a:p>
        </p:txBody>
      </p:sp>
      <p:sp>
        <p:nvSpPr>
          <p:cNvPr id="6" name="Footer Placeholder 5">
            <a:extLst>
              <a:ext uri="{FF2B5EF4-FFF2-40B4-BE49-F238E27FC236}">
                <a16:creationId xmlns:a16="http://schemas.microsoft.com/office/drawing/2014/main" id="{6E7CE75F-A1CB-F043-B2EC-A120B5A2A006}"/>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33A02FA1-A8F7-1049-8ADC-6F007BCB5969}"/>
              </a:ext>
            </a:extLst>
          </p:cNvPr>
          <p:cNvSpPr>
            <a:spLocks noGrp="1"/>
          </p:cNvSpPr>
          <p:nvPr>
            <p:ph type="sldNum" sz="quarter" idx="12"/>
          </p:nvPr>
        </p:nvSpPr>
        <p:spPr/>
        <p:txBody>
          <a:bodyPr/>
          <a:lstStyle/>
          <a:p>
            <a:fld id="{F4BF39F9-F9B4-6F42-8FBB-EEFCBE9A1F23}" type="slidenum">
              <a:rPr lang="en-US" smtClean="0"/>
              <a:t>‹#›</a:t>
            </a:fld>
            <a:endParaRPr lang="en-US" dirty="0"/>
          </a:p>
        </p:txBody>
      </p:sp>
    </p:spTree>
    <p:extLst>
      <p:ext uri="{BB962C8B-B14F-4D97-AF65-F5344CB8AC3E}">
        <p14:creationId xmlns:p14="http://schemas.microsoft.com/office/powerpoint/2010/main" val="260778091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FCBF02-E663-6B43-9225-7E32F24AF2A1}"/>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3D295040-4014-724C-85C5-F0CE4EC31E5C}"/>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12DEE85-A649-E542-863C-B5A7507D5853}"/>
              </a:ext>
            </a:extLst>
          </p:cNvPr>
          <p:cNvSpPr>
            <a:spLocks noGrp="1"/>
          </p:cNvSpPr>
          <p:nvPr>
            <p:ph type="dt" sz="half" idx="10"/>
          </p:nvPr>
        </p:nvSpPr>
        <p:spPr/>
        <p:txBody>
          <a:bodyPr/>
          <a:lstStyle/>
          <a:p>
            <a:fld id="{9183ED1D-4783-F849-8CFE-A7712EC6F304}" type="datetimeFigureOut">
              <a:rPr lang="en-US" smtClean="0"/>
              <a:t>8/14/2024</a:t>
            </a:fld>
            <a:endParaRPr lang="en-US" dirty="0"/>
          </a:p>
        </p:txBody>
      </p:sp>
      <p:sp>
        <p:nvSpPr>
          <p:cNvPr id="5" name="Footer Placeholder 4">
            <a:extLst>
              <a:ext uri="{FF2B5EF4-FFF2-40B4-BE49-F238E27FC236}">
                <a16:creationId xmlns:a16="http://schemas.microsoft.com/office/drawing/2014/main" id="{0BC34A10-6725-BA41-B545-CDB40250FDE1}"/>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18B683F2-F804-2446-A2C0-50BDEA5A579A}"/>
              </a:ext>
            </a:extLst>
          </p:cNvPr>
          <p:cNvSpPr>
            <a:spLocks noGrp="1"/>
          </p:cNvSpPr>
          <p:nvPr>
            <p:ph type="sldNum" sz="quarter" idx="12"/>
          </p:nvPr>
        </p:nvSpPr>
        <p:spPr/>
        <p:txBody>
          <a:bodyPr/>
          <a:lstStyle/>
          <a:p>
            <a:fld id="{F4BF39F9-F9B4-6F42-8FBB-EEFCBE9A1F23}" type="slidenum">
              <a:rPr lang="en-US" smtClean="0"/>
              <a:t>‹#›</a:t>
            </a:fld>
            <a:endParaRPr lang="en-US" dirty="0"/>
          </a:p>
        </p:txBody>
      </p:sp>
    </p:spTree>
    <p:extLst>
      <p:ext uri="{BB962C8B-B14F-4D97-AF65-F5344CB8AC3E}">
        <p14:creationId xmlns:p14="http://schemas.microsoft.com/office/powerpoint/2010/main" val="239082647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A1E14CDF-2A42-614D-9258-35D20E297088}"/>
              </a:ext>
            </a:extLst>
          </p:cNvPr>
          <p:cNvSpPr>
            <a:spLocks noGrp="1"/>
          </p:cNvSpPr>
          <p:nvPr>
            <p:ph type="title" orient="vert"/>
          </p:nvPr>
        </p:nvSpPr>
        <p:spPr>
          <a:xfrm>
            <a:off x="8724900" y="1200512"/>
            <a:ext cx="2628900" cy="4945562"/>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F36E5925-06A8-A94F-B656-369DB67DDBAE}"/>
              </a:ext>
            </a:extLst>
          </p:cNvPr>
          <p:cNvSpPr>
            <a:spLocks noGrp="1"/>
          </p:cNvSpPr>
          <p:nvPr>
            <p:ph type="body" orient="vert" idx="1"/>
          </p:nvPr>
        </p:nvSpPr>
        <p:spPr>
          <a:xfrm>
            <a:off x="320040" y="1200512"/>
            <a:ext cx="8252459" cy="494556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39106671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D2733C-99CD-D2E8-3E19-79414223151C}"/>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AB12DE08-786A-B7ED-9C73-B71A190DE170}"/>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D4DACA2B-25F8-6A17-4C45-78FDBB86D8A8}"/>
              </a:ext>
            </a:extLst>
          </p:cNvPr>
          <p:cNvSpPr>
            <a:spLocks noGrp="1"/>
          </p:cNvSpPr>
          <p:nvPr>
            <p:ph type="dt" sz="half" idx="10"/>
          </p:nvPr>
        </p:nvSpPr>
        <p:spPr/>
        <p:txBody>
          <a:bodyPr/>
          <a:lstStyle/>
          <a:p>
            <a:fld id="{65E4D485-ABF9-4CAA-B1A2-3CB94ADF057F}" type="datetimeFigureOut">
              <a:rPr lang="en-US" smtClean="0"/>
              <a:t>8/14/2024</a:t>
            </a:fld>
            <a:endParaRPr lang="en-US"/>
          </a:p>
        </p:txBody>
      </p:sp>
      <p:sp>
        <p:nvSpPr>
          <p:cNvPr id="5" name="Footer Placeholder 4">
            <a:extLst>
              <a:ext uri="{FF2B5EF4-FFF2-40B4-BE49-F238E27FC236}">
                <a16:creationId xmlns:a16="http://schemas.microsoft.com/office/drawing/2014/main" id="{9E75933A-CC4C-402D-00F7-C7B8A2B7DED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D63FA77-F3EA-6239-E613-64DAA8419547}"/>
              </a:ext>
            </a:extLst>
          </p:cNvPr>
          <p:cNvSpPr>
            <a:spLocks noGrp="1"/>
          </p:cNvSpPr>
          <p:nvPr>
            <p:ph type="sldNum" sz="quarter" idx="12"/>
          </p:nvPr>
        </p:nvSpPr>
        <p:spPr/>
        <p:txBody>
          <a:bodyPr/>
          <a:lstStyle/>
          <a:p>
            <a:fld id="{BB20E4C2-28AF-46DF-BCBD-8B24DFDBA8D6}" type="slidenum">
              <a:rPr lang="en-US" smtClean="0"/>
              <a:t>‹#›</a:t>
            </a:fld>
            <a:endParaRPr lang="en-US"/>
          </a:p>
        </p:txBody>
      </p:sp>
    </p:spTree>
    <p:extLst>
      <p:ext uri="{BB962C8B-B14F-4D97-AF65-F5344CB8AC3E}">
        <p14:creationId xmlns:p14="http://schemas.microsoft.com/office/powerpoint/2010/main" val="111413122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E06ADA-0B96-460E-8327-FF2E25BE960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3970661-267B-E246-09D4-B5EBBF4B0DFA}"/>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A4F9F926-9FC0-38D6-D94C-8C53F97E6199}"/>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6E93942F-742C-4CC8-9A38-C9BA10C771DC}"/>
              </a:ext>
            </a:extLst>
          </p:cNvPr>
          <p:cNvSpPr>
            <a:spLocks noGrp="1"/>
          </p:cNvSpPr>
          <p:nvPr>
            <p:ph type="dt" sz="half" idx="10"/>
          </p:nvPr>
        </p:nvSpPr>
        <p:spPr/>
        <p:txBody>
          <a:bodyPr/>
          <a:lstStyle/>
          <a:p>
            <a:fld id="{65E4D485-ABF9-4CAA-B1A2-3CB94ADF057F}" type="datetimeFigureOut">
              <a:rPr lang="en-US" smtClean="0"/>
              <a:t>8/14/2024</a:t>
            </a:fld>
            <a:endParaRPr lang="en-US"/>
          </a:p>
        </p:txBody>
      </p:sp>
      <p:sp>
        <p:nvSpPr>
          <p:cNvPr id="6" name="Footer Placeholder 5">
            <a:extLst>
              <a:ext uri="{FF2B5EF4-FFF2-40B4-BE49-F238E27FC236}">
                <a16:creationId xmlns:a16="http://schemas.microsoft.com/office/drawing/2014/main" id="{CB750556-1F25-7A88-CE80-95327D1F27C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9A8D6E6-5141-AC2A-2D71-ED39E652A7E0}"/>
              </a:ext>
            </a:extLst>
          </p:cNvPr>
          <p:cNvSpPr>
            <a:spLocks noGrp="1"/>
          </p:cNvSpPr>
          <p:nvPr>
            <p:ph type="sldNum" sz="quarter" idx="12"/>
          </p:nvPr>
        </p:nvSpPr>
        <p:spPr/>
        <p:txBody>
          <a:bodyPr/>
          <a:lstStyle/>
          <a:p>
            <a:fld id="{BB20E4C2-28AF-46DF-BCBD-8B24DFDBA8D6}" type="slidenum">
              <a:rPr lang="en-US" smtClean="0"/>
              <a:t>‹#›</a:t>
            </a:fld>
            <a:endParaRPr lang="en-US"/>
          </a:p>
        </p:txBody>
      </p:sp>
    </p:spTree>
    <p:extLst>
      <p:ext uri="{BB962C8B-B14F-4D97-AF65-F5344CB8AC3E}">
        <p14:creationId xmlns:p14="http://schemas.microsoft.com/office/powerpoint/2010/main" val="96305133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F351D5-D6E9-47E0-4AC2-39659E384750}"/>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F7EF3879-2FFF-2198-888D-5E1264DDC27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33E44C57-6114-9CE6-8E96-B19AD546B2CB}"/>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92DC1CB4-2F90-8066-D39E-1F11EF73596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655D125B-C52E-4DE9-B4F3-D1EB708057C4}"/>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BE38F53E-6A41-C10F-1426-1B1CD0D65150}"/>
              </a:ext>
            </a:extLst>
          </p:cNvPr>
          <p:cNvSpPr>
            <a:spLocks noGrp="1"/>
          </p:cNvSpPr>
          <p:nvPr>
            <p:ph type="dt" sz="half" idx="10"/>
          </p:nvPr>
        </p:nvSpPr>
        <p:spPr/>
        <p:txBody>
          <a:bodyPr/>
          <a:lstStyle/>
          <a:p>
            <a:fld id="{65E4D485-ABF9-4CAA-B1A2-3CB94ADF057F}" type="datetimeFigureOut">
              <a:rPr lang="en-US" smtClean="0"/>
              <a:t>8/14/2024</a:t>
            </a:fld>
            <a:endParaRPr lang="en-US"/>
          </a:p>
        </p:txBody>
      </p:sp>
      <p:sp>
        <p:nvSpPr>
          <p:cNvPr id="8" name="Footer Placeholder 7">
            <a:extLst>
              <a:ext uri="{FF2B5EF4-FFF2-40B4-BE49-F238E27FC236}">
                <a16:creationId xmlns:a16="http://schemas.microsoft.com/office/drawing/2014/main" id="{5BDEFAE9-2D9A-681C-BC17-8C0DED240611}"/>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CD9CAC89-7B6E-A32A-0C53-71003F2274BC}"/>
              </a:ext>
            </a:extLst>
          </p:cNvPr>
          <p:cNvSpPr>
            <a:spLocks noGrp="1"/>
          </p:cNvSpPr>
          <p:nvPr>
            <p:ph type="sldNum" sz="quarter" idx="12"/>
          </p:nvPr>
        </p:nvSpPr>
        <p:spPr/>
        <p:txBody>
          <a:bodyPr/>
          <a:lstStyle/>
          <a:p>
            <a:fld id="{BB20E4C2-28AF-46DF-BCBD-8B24DFDBA8D6}" type="slidenum">
              <a:rPr lang="en-US" smtClean="0"/>
              <a:t>‹#›</a:t>
            </a:fld>
            <a:endParaRPr lang="en-US"/>
          </a:p>
        </p:txBody>
      </p:sp>
    </p:spTree>
    <p:extLst>
      <p:ext uri="{BB962C8B-B14F-4D97-AF65-F5344CB8AC3E}">
        <p14:creationId xmlns:p14="http://schemas.microsoft.com/office/powerpoint/2010/main" val="111950358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D7060D-A82B-385C-E8A9-3DAEF3CBC052}"/>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7EFF1E9C-A935-5296-CBD5-899AEDCA047B}"/>
              </a:ext>
            </a:extLst>
          </p:cNvPr>
          <p:cNvSpPr>
            <a:spLocks noGrp="1"/>
          </p:cNvSpPr>
          <p:nvPr>
            <p:ph type="dt" sz="half" idx="10"/>
          </p:nvPr>
        </p:nvSpPr>
        <p:spPr/>
        <p:txBody>
          <a:bodyPr/>
          <a:lstStyle/>
          <a:p>
            <a:fld id="{65E4D485-ABF9-4CAA-B1A2-3CB94ADF057F}" type="datetimeFigureOut">
              <a:rPr lang="en-US" smtClean="0"/>
              <a:t>8/14/2024</a:t>
            </a:fld>
            <a:endParaRPr lang="en-US"/>
          </a:p>
        </p:txBody>
      </p:sp>
      <p:sp>
        <p:nvSpPr>
          <p:cNvPr id="4" name="Footer Placeholder 3">
            <a:extLst>
              <a:ext uri="{FF2B5EF4-FFF2-40B4-BE49-F238E27FC236}">
                <a16:creationId xmlns:a16="http://schemas.microsoft.com/office/drawing/2014/main" id="{33E62B54-B51D-90FC-1662-E2DDDDEAC28C}"/>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6F00E605-CC69-2FC8-27E1-05B3FBBC0379}"/>
              </a:ext>
            </a:extLst>
          </p:cNvPr>
          <p:cNvSpPr>
            <a:spLocks noGrp="1"/>
          </p:cNvSpPr>
          <p:nvPr>
            <p:ph type="sldNum" sz="quarter" idx="12"/>
          </p:nvPr>
        </p:nvSpPr>
        <p:spPr/>
        <p:txBody>
          <a:bodyPr/>
          <a:lstStyle/>
          <a:p>
            <a:fld id="{BB20E4C2-28AF-46DF-BCBD-8B24DFDBA8D6}" type="slidenum">
              <a:rPr lang="en-US" smtClean="0"/>
              <a:t>‹#›</a:t>
            </a:fld>
            <a:endParaRPr lang="en-US"/>
          </a:p>
        </p:txBody>
      </p:sp>
    </p:spTree>
    <p:extLst>
      <p:ext uri="{BB962C8B-B14F-4D97-AF65-F5344CB8AC3E}">
        <p14:creationId xmlns:p14="http://schemas.microsoft.com/office/powerpoint/2010/main" val="106649980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D4CC9D9-DF83-2AE3-8E59-8EB06653DB3C}"/>
              </a:ext>
            </a:extLst>
          </p:cNvPr>
          <p:cNvSpPr>
            <a:spLocks noGrp="1"/>
          </p:cNvSpPr>
          <p:nvPr>
            <p:ph type="dt" sz="half" idx="10"/>
          </p:nvPr>
        </p:nvSpPr>
        <p:spPr/>
        <p:txBody>
          <a:bodyPr/>
          <a:lstStyle/>
          <a:p>
            <a:fld id="{65E4D485-ABF9-4CAA-B1A2-3CB94ADF057F}" type="datetimeFigureOut">
              <a:rPr lang="en-US" smtClean="0"/>
              <a:t>8/14/2024</a:t>
            </a:fld>
            <a:endParaRPr lang="en-US"/>
          </a:p>
        </p:txBody>
      </p:sp>
      <p:sp>
        <p:nvSpPr>
          <p:cNvPr id="3" name="Footer Placeholder 2">
            <a:extLst>
              <a:ext uri="{FF2B5EF4-FFF2-40B4-BE49-F238E27FC236}">
                <a16:creationId xmlns:a16="http://schemas.microsoft.com/office/drawing/2014/main" id="{265830FB-74B5-8E3C-0DD4-2256D2D70693}"/>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BDC793B1-6B53-686F-2050-FB995DA47157}"/>
              </a:ext>
            </a:extLst>
          </p:cNvPr>
          <p:cNvSpPr>
            <a:spLocks noGrp="1"/>
          </p:cNvSpPr>
          <p:nvPr>
            <p:ph type="sldNum" sz="quarter" idx="12"/>
          </p:nvPr>
        </p:nvSpPr>
        <p:spPr/>
        <p:txBody>
          <a:bodyPr/>
          <a:lstStyle/>
          <a:p>
            <a:fld id="{BB20E4C2-28AF-46DF-BCBD-8B24DFDBA8D6}" type="slidenum">
              <a:rPr lang="en-US" smtClean="0"/>
              <a:t>‹#›</a:t>
            </a:fld>
            <a:endParaRPr lang="en-US"/>
          </a:p>
        </p:txBody>
      </p:sp>
    </p:spTree>
    <p:extLst>
      <p:ext uri="{BB962C8B-B14F-4D97-AF65-F5344CB8AC3E}">
        <p14:creationId xmlns:p14="http://schemas.microsoft.com/office/powerpoint/2010/main" val="181757111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129E2C-1202-C8B7-7348-B4D8D48369D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DA0EECD5-3594-C878-D949-5874D6B56BB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3D0C19FA-C219-2D47-E5EE-1DEBFA6E0F7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6ABBD2F-DEF3-61EF-F01E-1213CB592D63}"/>
              </a:ext>
            </a:extLst>
          </p:cNvPr>
          <p:cNvSpPr>
            <a:spLocks noGrp="1"/>
          </p:cNvSpPr>
          <p:nvPr>
            <p:ph type="dt" sz="half" idx="10"/>
          </p:nvPr>
        </p:nvSpPr>
        <p:spPr/>
        <p:txBody>
          <a:bodyPr/>
          <a:lstStyle/>
          <a:p>
            <a:fld id="{65E4D485-ABF9-4CAA-B1A2-3CB94ADF057F}" type="datetimeFigureOut">
              <a:rPr lang="en-US" smtClean="0"/>
              <a:t>8/14/2024</a:t>
            </a:fld>
            <a:endParaRPr lang="en-US"/>
          </a:p>
        </p:txBody>
      </p:sp>
      <p:sp>
        <p:nvSpPr>
          <p:cNvPr id="6" name="Footer Placeholder 5">
            <a:extLst>
              <a:ext uri="{FF2B5EF4-FFF2-40B4-BE49-F238E27FC236}">
                <a16:creationId xmlns:a16="http://schemas.microsoft.com/office/drawing/2014/main" id="{0FC3A6D1-9172-8BC6-9908-730A8CCE13A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81B0376-B35C-D129-AB1D-3E2F113DCE4F}"/>
              </a:ext>
            </a:extLst>
          </p:cNvPr>
          <p:cNvSpPr>
            <a:spLocks noGrp="1"/>
          </p:cNvSpPr>
          <p:nvPr>
            <p:ph type="sldNum" sz="quarter" idx="12"/>
          </p:nvPr>
        </p:nvSpPr>
        <p:spPr/>
        <p:txBody>
          <a:bodyPr/>
          <a:lstStyle/>
          <a:p>
            <a:fld id="{BB20E4C2-28AF-46DF-BCBD-8B24DFDBA8D6}" type="slidenum">
              <a:rPr lang="en-US" smtClean="0"/>
              <a:t>‹#›</a:t>
            </a:fld>
            <a:endParaRPr lang="en-US"/>
          </a:p>
        </p:txBody>
      </p:sp>
    </p:spTree>
    <p:extLst>
      <p:ext uri="{BB962C8B-B14F-4D97-AF65-F5344CB8AC3E}">
        <p14:creationId xmlns:p14="http://schemas.microsoft.com/office/powerpoint/2010/main" val="319230326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ABAF4D-DE43-6A50-9D95-6E4DE0E3874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50C53901-08AC-86CC-FF9E-23AAADA799E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C5395459-9C2E-E1F1-6376-99DC2AE2926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2455878-F185-415C-DB43-B5E7F18F7F03}"/>
              </a:ext>
            </a:extLst>
          </p:cNvPr>
          <p:cNvSpPr>
            <a:spLocks noGrp="1"/>
          </p:cNvSpPr>
          <p:nvPr>
            <p:ph type="dt" sz="half" idx="10"/>
          </p:nvPr>
        </p:nvSpPr>
        <p:spPr/>
        <p:txBody>
          <a:bodyPr/>
          <a:lstStyle/>
          <a:p>
            <a:fld id="{65E4D485-ABF9-4CAA-B1A2-3CB94ADF057F}" type="datetimeFigureOut">
              <a:rPr lang="en-US" smtClean="0"/>
              <a:t>8/14/2024</a:t>
            </a:fld>
            <a:endParaRPr lang="en-US"/>
          </a:p>
        </p:txBody>
      </p:sp>
      <p:sp>
        <p:nvSpPr>
          <p:cNvPr id="6" name="Footer Placeholder 5">
            <a:extLst>
              <a:ext uri="{FF2B5EF4-FFF2-40B4-BE49-F238E27FC236}">
                <a16:creationId xmlns:a16="http://schemas.microsoft.com/office/drawing/2014/main" id="{F5D2CF18-D839-BC36-6921-8A508186E18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CB4B769-6348-84E9-C5CE-B58521D1F5CC}"/>
              </a:ext>
            </a:extLst>
          </p:cNvPr>
          <p:cNvSpPr>
            <a:spLocks noGrp="1"/>
          </p:cNvSpPr>
          <p:nvPr>
            <p:ph type="sldNum" sz="quarter" idx="12"/>
          </p:nvPr>
        </p:nvSpPr>
        <p:spPr/>
        <p:txBody>
          <a:bodyPr/>
          <a:lstStyle/>
          <a:p>
            <a:fld id="{BB20E4C2-28AF-46DF-BCBD-8B24DFDBA8D6}" type="slidenum">
              <a:rPr lang="en-US" smtClean="0"/>
              <a:t>‹#›</a:t>
            </a:fld>
            <a:endParaRPr lang="en-US"/>
          </a:p>
        </p:txBody>
      </p:sp>
    </p:spTree>
    <p:extLst>
      <p:ext uri="{BB962C8B-B14F-4D97-AF65-F5344CB8AC3E}">
        <p14:creationId xmlns:p14="http://schemas.microsoft.com/office/powerpoint/2010/main" val="392842721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5.xml"/><Relationship Id="rId7"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5" Type="http://schemas.openxmlformats.org/officeDocument/2006/relationships/slideLayout" Target="../slideLayouts/slideLayout17.xml"/><Relationship Id="rId4" Type="http://schemas.openxmlformats.org/officeDocument/2006/relationships/slideLayout" Target="../slideLayouts/slideLayout16.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6.xml"/><Relationship Id="rId13" Type="http://schemas.openxmlformats.org/officeDocument/2006/relationships/image" Target="../media/image3.emf"/><Relationship Id="rId3" Type="http://schemas.openxmlformats.org/officeDocument/2006/relationships/slideLayout" Target="../slideLayouts/slideLayout21.xml"/><Relationship Id="rId7" Type="http://schemas.openxmlformats.org/officeDocument/2006/relationships/slideLayout" Target="../slideLayouts/slideLayout25.xml"/><Relationship Id="rId12" Type="http://schemas.openxmlformats.org/officeDocument/2006/relationships/theme" Target="../theme/theme3.xml"/><Relationship Id="rId2" Type="http://schemas.openxmlformats.org/officeDocument/2006/relationships/slideLayout" Target="../slideLayouts/slideLayout20.xml"/><Relationship Id="rId1" Type="http://schemas.openxmlformats.org/officeDocument/2006/relationships/slideLayout" Target="../slideLayouts/slideLayout19.xml"/><Relationship Id="rId6" Type="http://schemas.openxmlformats.org/officeDocument/2006/relationships/slideLayout" Target="../slideLayouts/slideLayout24.xml"/><Relationship Id="rId11" Type="http://schemas.openxmlformats.org/officeDocument/2006/relationships/slideLayout" Target="../slideLayouts/slideLayout29.xml"/><Relationship Id="rId5" Type="http://schemas.openxmlformats.org/officeDocument/2006/relationships/slideLayout" Target="../slideLayouts/slideLayout23.xml"/><Relationship Id="rId10" Type="http://schemas.openxmlformats.org/officeDocument/2006/relationships/slideLayout" Target="../slideLayouts/slideLayout28.xml"/><Relationship Id="rId4" Type="http://schemas.openxmlformats.org/officeDocument/2006/relationships/slideLayout" Target="../slideLayouts/slideLayout22.xml"/><Relationship Id="rId9" Type="http://schemas.openxmlformats.org/officeDocument/2006/relationships/slideLayout" Target="../slideLayouts/slideLayout2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C986504-2D08-EA8B-8CE4-8AB47F7CA23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35333D86-4B46-20FE-0B90-99ABAA3E206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4949B69-92A4-E2C9-3359-6CF7DFCCF0D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65E4D485-ABF9-4CAA-B1A2-3CB94ADF057F}" type="datetimeFigureOut">
              <a:rPr lang="en-US" smtClean="0"/>
              <a:t>8/14/2024</a:t>
            </a:fld>
            <a:endParaRPr lang="en-US"/>
          </a:p>
        </p:txBody>
      </p:sp>
      <p:sp>
        <p:nvSpPr>
          <p:cNvPr id="5" name="Footer Placeholder 4">
            <a:extLst>
              <a:ext uri="{FF2B5EF4-FFF2-40B4-BE49-F238E27FC236}">
                <a16:creationId xmlns:a16="http://schemas.microsoft.com/office/drawing/2014/main" id="{6F2944D3-165E-C8C4-5201-ADBEBBCD866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a:extLst>
              <a:ext uri="{FF2B5EF4-FFF2-40B4-BE49-F238E27FC236}">
                <a16:creationId xmlns:a16="http://schemas.microsoft.com/office/drawing/2014/main" id="{0CB8293D-602B-20CF-88C0-6CD77766690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BB20E4C2-28AF-46DF-BCBD-8B24DFDBA8D6}" type="slidenum">
              <a:rPr lang="en-US" smtClean="0"/>
              <a:t>‹#›</a:t>
            </a:fld>
            <a:endParaRPr lang="en-US"/>
          </a:p>
        </p:txBody>
      </p:sp>
    </p:spTree>
    <p:extLst>
      <p:ext uri="{BB962C8B-B14F-4D97-AF65-F5344CB8AC3E}">
        <p14:creationId xmlns:p14="http://schemas.microsoft.com/office/powerpoint/2010/main" val="73264802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725"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021445582"/>
      </p:ext>
    </p:extLst>
  </p:cSld>
  <p:clrMap bg1="lt1" tx1="dk1" bg2="lt2" tx2="dk2" accent1="accent1" accent2="accent2" accent3="accent3" accent4="accent4" accent5="accent5" accent6="accent6" hlink="hlink" folHlink="folHlink"/>
  <p:sldLayoutIdLst>
    <p:sldLayoutId id="2147483655" r:id="rId1"/>
    <p:sldLayoutId id="2147483711" r:id="rId2"/>
    <p:sldLayoutId id="2147483709" r:id="rId3"/>
    <p:sldLayoutId id="2147483689" r:id="rId4"/>
    <p:sldLayoutId id="2147483690" r:id="rId5"/>
    <p:sldLayoutId id="2147483712" r:id="rId6"/>
  </p:sldLayoutIdLst>
  <mc:AlternateContent xmlns:mc="http://schemas.openxmlformats.org/markup-compatibility/2006" xmlns:p14="http://schemas.microsoft.com/office/powerpoint/2010/main">
    <mc:Choice Requires="p14">
      <p:transition spd="slow" p14:dur="2250">
        <p14:prism/>
      </p:transition>
    </mc:Choice>
    <mc:Fallback xmlns="">
      <p:transition spd="slow">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51BFE60A-6261-9C41-9A25-D2AD67261CC7}"/>
              </a:ext>
            </a:extLst>
          </p:cNvPr>
          <p:cNvPicPr>
            <a:picLocks noChangeAspect="1"/>
          </p:cNvPicPr>
          <p:nvPr userDrawn="1"/>
        </p:nvPicPr>
        <p:blipFill>
          <a:blip r:embed="rId13">
            <a:extLst>
              <a:ext uri="{28A0092B-C50C-407E-A947-70E740481C1C}">
                <a14:useLocalDpi xmlns:a14="http://schemas.microsoft.com/office/drawing/2010/main" val="0"/>
              </a:ext>
            </a:extLst>
          </a:blip>
          <a:srcRect/>
          <a:stretch/>
        </p:blipFill>
        <p:spPr>
          <a:xfrm>
            <a:off x="0" y="0"/>
            <a:ext cx="12192000" cy="6858000"/>
          </a:xfrm>
          <a:prstGeom prst="rect">
            <a:avLst/>
          </a:prstGeom>
        </p:spPr>
      </p:pic>
      <p:sp>
        <p:nvSpPr>
          <p:cNvPr id="2" name="Title Placeholder 1">
            <a:extLst>
              <a:ext uri="{FF2B5EF4-FFF2-40B4-BE49-F238E27FC236}">
                <a16:creationId xmlns:a16="http://schemas.microsoft.com/office/drawing/2014/main" id="{CEACA5B6-626C-9A41-AB8D-0DBD5292659F}"/>
              </a:ext>
            </a:extLst>
          </p:cNvPr>
          <p:cNvSpPr>
            <a:spLocks noGrp="1"/>
          </p:cNvSpPr>
          <p:nvPr>
            <p:ph type="title"/>
          </p:nvPr>
        </p:nvSpPr>
        <p:spPr>
          <a:xfrm>
            <a:off x="838200" y="1227258"/>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D60B3A3A-72B1-0242-980F-C6AEC0856C4A}"/>
              </a:ext>
            </a:extLst>
          </p:cNvPr>
          <p:cNvSpPr>
            <a:spLocks noGrp="1"/>
          </p:cNvSpPr>
          <p:nvPr>
            <p:ph type="body" idx="1"/>
          </p:nvPr>
        </p:nvSpPr>
        <p:spPr>
          <a:xfrm>
            <a:off x="838200" y="2687758"/>
            <a:ext cx="10515600" cy="3086009"/>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2B325C0-41F4-4B43-AC2F-12765F908B39}"/>
              </a:ext>
            </a:extLst>
          </p:cNvPr>
          <p:cNvSpPr>
            <a:spLocks noGrp="1"/>
          </p:cNvSpPr>
          <p:nvPr>
            <p:ph type="dt" sz="half" idx="2"/>
          </p:nvPr>
        </p:nvSpPr>
        <p:spPr>
          <a:xfrm>
            <a:off x="838200" y="5925247"/>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183ED1D-4783-F849-8CFE-A7712EC6F304}" type="datetimeFigureOut">
              <a:rPr lang="en-US" smtClean="0"/>
              <a:t>8/14/2024</a:t>
            </a:fld>
            <a:endParaRPr lang="en-US" dirty="0"/>
          </a:p>
        </p:txBody>
      </p:sp>
      <p:sp>
        <p:nvSpPr>
          <p:cNvPr id="5" name="Footer Placeholder 4">
            <a:extLst>
              <a:ext uri="{FF2B5EF4-FFF2-40B4-BE49-F238E27FC236}">
                <a16:creationId xmlns:a16="http://schemas.microsoft.com/office/drawing/2014/main" id="{AF2C0782-78C2-D743-B2B9-C2D12B7FFC0F}"/>
              </a:ext>
            </a:extLst>
          </p:cNvPr>
          <p:cNvSpPr>
            <a:spLocks noGrp="1"/>
          </p:cNvSpPr>
          <p:nvPr>
            <p:ph type="ftr" sz="quarter" idx="3"/>
          </p:nvPr>
        </p:nvSpPr>
        <p:spPr>
          <a:xfrm>
            <a:off x="4038600" y="5925247"/>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351BA435-F879-BA43-B311-7882D9CDE5AA}"/>
              </a:ext>
            </a:extLst>
          </p:cNvPr>
          <p:cNvSpPr>
            <a:spLocks noGrp="1"/>
          </p:cNvSpPr>
          <p:nvPr>
            <p:ph type="sldNum" sz="quarter" idx="4"/>
          </p:nvPr>
        </p:nvSpPr>
        <p:spPr>
          <a:xfrm>
            <a:off x="8610600" y="5925247"/>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4BF39F9-F9B4-6F42-8FBB-EEFCBE9A1F23}" type="slidenum">
              <a:rPr lang="en-US" smtClean="0"/>
              <a:t>‹#›</a:t>
            </a:fld>
            <a:endParaRPr lang="en-US" dirty="0"/>
          </a:p>
        </p:txBody>
      </p:sp>
    </p:spTree>
    <p:extLst>
      <p:ext uri="{BB962C8B-B14F-4D97-AF65-F5344CB8AC3E}">
        <p14:creationId xmlns:p14="http://schemas.microsoft.com/office/powerpoint/2010/main" val="599002344"/>
      </p:ext>
    </p:extLst>
  </p:cSld>
  <p:clrMap bg1="lt1" tx1="dk1" bg2="lt2" tx2="dk2" accent1="accent1" accent2="accent2" accent3="accent3" accent4="accent4" accent5="accent5" accent6="accent6" hlink="hlink" folHlink="folHlink"/>
  <p:sldLayoutIdLst>
    <p:sldLayoutId id="2147483714" r:id="rId1"/>
    <p:sldLayoutId id="2147483715" r:id="rId2"/>
    <p:sldLayoutId id="2147483716" r:id="rId3"/>
    <p:sldLayoutId id="2147483717" r:id="rId4"/>
    <p:sldLayoutId id="2147483718" r:id="rId5"/>
    <p:sldLayoutId id="2147483719" r:id="rId6"/>
    <p:sldLayoutId id="2147483720" r:id="rId7"/>
    <p:sldLayoutId id="2147483721" r:id="rId8"/>
    <p:sldLayoutId id="2147483722" r:id="rId9"/>
    <p:sldLayoutId id="2147483723" r:id="rId10"/>
    <p:sldLayoutId id="2147483724"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8" Type="http://schemas.openxmlformats.org/officeDocument/2006/relationships/image" Target="../media/image31.png"/><Relationship Id="rId3" Type="http://schemas.openxmlformats.org/officeDocument/2006/relationships/image" Target="../media/image30.png"/><Relationship Id="rId7" Type="http://schemas.openxmlformats.org/officeDocument/2006/relationships/hyperlink" Target="https://www.rawpixel.com/search/soap" TargetMode="External"/><Relationship Id="rId2" Type="http://schemas.openxmlformats.org/officeDocument/2006/relationships/notesSlide" Target="../notesSlides/notesSlide10.xml"/><Relationship Id="rId1" Type="http://schemas.openxmlformats.org/officeDocument/2006/relationships/slideLayout" Target="../slideLayouts/slideLayout12.xml"/><Relationship Id="rId6" Type="http://schemas.microsoft.com/office/2007/relationships/hdphoto" Target="../media/hdphoto3.wdp"/><Relationship Id="rId11" Type="http://schemas.openxmlformats.org/officeDocument/2006/relationships/image" Target="../media/image36.svg"/><Relationship Id="rId5" Type="http://schemas.openxmlformats.org/officeDocument/2006/relationships/image" Target="../media/image32.png"/><Relationship Id="rId10" Type="http://schemas.openxmlformats.org/officeDocument/2006/relationships/image" Target="../media/image35.png"/><Relationship Id="rId4" Type="http://schemas.openxmlformats.org/officeDocument/2006/relationships/hyperlink" Target="https://pixabay.com/en/hand-palm-fingers-open-spread-303680/" TargetMode="External"/><Relationship Id="rId9" Type="http://schemas.openxmlformats.org/officeDocument/2006/relationships/hyperlink" Target="https://pixabay.com/illustrations/illustration-virus-corona-disease-4924546/" TargetMode="External"/></Relationships>
</file>

<file path=ppt/slides/_rels/slide11.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11.xml"/><Relationship Id="rId1" Type="http://schemas.openxmlformats.org/officeDocument/2006/relationships/slideLayout" Target="../slideLayouts/slideLayout12.xml"/><Relationship Id="rId4" Type="http://schemas.openxmlformats.org/officeDocument/2006/relationships/image" Target="../media/image38.png"/></Relationships>
</file>

<file path=ppt/slides/_rels/slide12.xml.rels><?xml version="1.0" encoding="UTF-8" standalone="yes"?>
<Relationships xmlns="http://schemas.openxmlformats.org/package/2006/relationships"><Relationship Id="rId8" Type="http://schemas.openxmlformats.org/officeDocument/2006/relationships/image" Target="../media/image39.pn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2.xml"/><Relationship Id="rId1" Type="http://schemas.openxmlformats.org/officeDocument/2006/relationships/slideLayout" Target="../slideLayouts/slideLayout1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 Id="rId9" Type="http://schemas.openxmlformats.org/officeDocument/2006/relationships/hyperlink" Target="https://www.rawpixel.com/image/1211447/liquid-soap-bathroom" TargetMode="External"/></Relationships>
</file>

<file path=ppt/slides/_rels/slide13.xml.rels><?xml version="1.0" encoding="UTF-8" standalone="yes"?>
<Relationships xmlns="http://schemas.openxmlformats.org/package/2006/relationships"><Relationship Id="rId8" Type="http://schemas.openxmlformats.org/officeDocument/2006/relationships/image" Target="../media/image40.png"/><Relationship Id="rId13" Type="http://schemas.openxmlformats.org/officeDocument/2006/relationships/hyperlink" Target="https://www.rawpixel.com/search/soap" TargetMode="External"/><Relationship Id="rId3" Type="http://schemas.openxmlformats.org/officeDocument/2006/relationships/diagramData" Target="../diagrams/data2.xml"/><Relationship Id="rId7" Type="http://schemas.microsoft.com/office/2007/relationships/diagramDrawing" Target="../diagrams/drawing2.xml"/><Relationship Id="rId12" Type="http://schemas.openxmlformats.org/officeDocument/2006/relationships/image" Target="../media/image42.png"/><Relationship Id="rId2" Type="http://schemas.openxmlformats.org/officeDocument/2006/relationships/notesSlide" Target="../notesSlides/notesSlide13.xml"/><Relationship Id="rId16" Type="http://schemas.openxmlformats.org/officeDocument/2006/relationships/hyperlink" Target="https://pixabay.com/en/clock-time-hour-icon-1292829/" TargetMode="External"/><Relationship Id="rId1" Type="http://schemas.openxmlformats.org/officeDocument/2006/relationships/slideLayout" Target="../slideLayouts/slideLayout12.xml"/><Relationship Id="rId6" Type="http://schemas.openxmlformats.org/officeDocument/2006/relationships/diagramColors" Target="../diagrams/colors2.xml"/><Relationship Id="rId11" Type="http://schemas.openxmlformats.org/officeDocument/2006/relationships/hyperlink" Target="https://www.rawpixel.com/image/1211422/liquid-soap-bathroom" TargetMode="External"/><Relationship Id="rId5" Type="http://schemas.openxmlformats.org/officeDocument/2006/relationships/diagramQuickStyle" Target="../diagrams/quickStyle2.xml"/><Relationship Id="rId15" Type="http://schemas.microsoft.com/office/2007/relationships/hdphoto" Target="../media/hdphoto4.wdp"/><Relationship Id="rId10" Type="http://schemas.openxmlformats.org/officeDocument/2006/relationships/image" Target="../media/image41.png"/><Relationship Id="rId4" Type="http://schemas.openxmlformats.org/officeDocument/2006/relationships/diagramLayout" Target="../diagrams/layout2.xml"/><Relationship Id="rId9" Type="http://schemas.openxmlformats.org/officeDocument/2006/relationships/hyperlink" Target="https://www.rawpixel.com/image/1211447/liquid-soap-bathroom" TargetMode="External"/><Relationship Id="rId14" Type="http://schemas.openxmlformats.org/officeDocument/2006/relationships/image" Target="../media/image43.png"/></Relationships>
</file>

<file path=ppt/slides/_rels/slide14.xml.rels><?xml version="1.0" encoding="UTF-8" standalone="yes"?>
<Relationships xmlns="http://schemas.openxmlformats.org/package/2006/relationships"><Relationship Id="rId8" Type="http://schemas.openxmlformats.org/officeDocument/2006/relationships/image" Target="../media/image49.svg"/><Relationship Id="rId3" Type="http://schemas.openxmlformats.org/officeDocument/2006/relationships/image" Target="../media/image44.gif"/><Relationship Id="rId7" Type="http://schemas.openxmlformats.org/officeDocument/2006/relationships/image" Target="../media/image48.png"/><Relationship Id="rId2" Type="http://schemas.openxmlformats.org/officeDocument/2006/relationships/notesSlide" Target="../notesSlides/notesSlide14.xml"/><Relationship Id="rId1" Type="http://schemas.openxmlformats.org/officeDocument/2006/relationships/slideLayout" Target="../slideLayouts/slideLayout12.xml"/><Relationship Id="rId6" Type="http://schemas.openxmlformats.org/officeDocument/2006/relationships/image" Target="../media/image47.svg"/><Relationship Id="rId5" Type="http://schemas.openxmlformats.org/officeDocument/2006/relationships/image" Target="../media/image46.png"/><Relationship Id="rId10" Type="http://schemas.openxmlformats.org/officeDocument/2006/relationships/hyperlink" Target="https://freesvg.org/1546462280" TargetMode="External"/><Relationship Id="rId4" Type="http://schemas.openxmlformats.org/officeDocument/2006/relationships/image" Target="../media/image45.png"/><Relationship Id="rId9" Type="http://schemas.openxmlformats.org/officeDocument/2006/relationships/image" Target="../media/image50.png"/></Relationships>
</file>

<file path=ppt/slides/_rels/slide15.xml.rels><?xml version="1.0" encoding="UTF-8" standalone="yes"?>
<Relationships xmlns="http://schemas.openxmlformats.org/package/2006/relationships"><Relationship Id="rId8" Type="http://schemas.openxmlformats.org/officeDocument/2006/relationships/image" Target="../media/image56.svg"/><Relationship Id="rId3" Type="http://schemas.openxmlformats.org/officeDocument/2006/relationships/image" Target="../media/image51.png"/><Relationship Id="rId7" Type="http://schemas.openxmlformats.org/officeDocument/2006/relationships/image" Target="../media/image55.png"/><Relationship Id="rId2" Type="http://schemas.openxmlformats.org/officeDocument/2006/relationships/notesSlide" Target="../notesSlides/notesSlide15.xml"/><Relationship Id="rId1" Type="http://schemas.openxmlformats.org/officeDocument/2006/relationships/slideLayout" Target="../slideLayouts/slideLayout12.xml"/><Relationship Id="rId6" Type="http://schemas.openxmlformats.org/officeDocument/2006/relationships/image" Target="../media/image54.svg"/><Relationship Id="rId11" Type="http://schemas.openxmlformats.org/officeDocument/2006/relationships/image" Target="../media/image59.svg"/><Relationship Id="rId5" Type="http://schemas.openxmlformats.org/officeDocument/2006/relationships/image" Target="../media/image53.png"/><Relationship Id="rId10" Type="http://schemas.openxmlformats.org/officeDocument/2006/relationships/image" Target="../media/image58.png"/><Relationship Id="rId4" Type="http://schemas.openxmlformats.org/officeDocument/2006/relationships/image" Target="../media/image52.svg"/><Relationship Id="rId9" Type="http://schemas.openxmlformats.org/officeDocument/2006/relationships/image" Target="../media/image57.png"/></Relationships>
</file>

<file path=ppt/slides/_rels/slide16.xml.rels><?xml version="1.0" encoding="UTF-8" standalone="yes"?>
<Relationships xmlns="http://schemas.openxmlformats.org/package/2006/relationships"><Relationship Id="rId8" Type="http://schemas.openxmlformats.org/officeDocument/2006/relationships/diagramData" Target="../diagrams/data4.xml"/><Relationship Id="rId3" Type="http://schemas.openxmlformats.org/officeDocument/2006/relationships/diagramData" Target="../diagrams/data3.xml"/><Relationship Id="rId7" Type="http://schemas.microsoft.com/office/2007/relationships/diagramDrawing" Target="../diagrams/drawing3.xml"/><Relationship Id="rId12" Type="http://schemas.microsoft.com/office/2007/relationships/diagramDrawing" Target="../diagrams/drawing4.xml"/><Relationship Id="rId2" Type="http://schemas.openxmlformats.org/officeDocument/2006/relationships/notesSlide" Target="../notesSlides/notesSlide16.xml"/><Relationship Id="rId1" Type="http://schemas.openxmlformats.org/officeDocument/2006/relationships/slideLayout" Target="../slideLayouts/slideLayout12.xml"/><Relationship Id="rId6" Type="http://schemas.openxmlformats.org/officeDocument/2006/relationships/diagramColors" Target="../diagrams/colors3.xml"/><Relationship Id="rId11" Type="http://schemas.openxmlformats.org/officeDocument/2006/relationships/diagramColors" Target="../diagrams/colors4.xml"/><Relationship Id="rId5" Type="http://schemas.openxmlformats.org/officeDocument/2006/relationships/diagramQuickStyle" Target="../diagrams/quickStyle3.xml"/><Relationship Id="rId10" Type="http://schemas.openxmlformats.org/officeDocument/2006/relationships/diagramQuickStyle" Target="../diagrams/quickStyle4.xml"/><Relationship Id="rId4" Type="http://schemas.openxmlformats.org/officeDocument/2006/relationships/diagramLayout" Target="../diagrams/layout3.xml"/><Relationship Id="rId9" Type="http://schemas.openxmlformats.org/officeDocument/2006/relationships/diagramLayout" Target="../diagrams/layout4.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8" Type="http://schemas.openxmlformats.org/officeDocument/2006/relationships/image" Target="../media/image64.png"/><Relationship Id="rId13" Type="http://schemas.openxmlformats.org/officeDocument/2006/relationships/image" Target="../media/image69.svg"/><Relationship Id="rId3" Type="http://schemas.openxmlformats.org/officeDocument/2006/relationships/image" Target="../media/image27.png"/><Relationship Id="rId7" Type="http://schemas.openxmlformats.org/officeDocument/2006/relationships/image" Target="../media/image63.png"/><Relationship Id="rId12" Type="http://schemas.openxmlformats.org/officeDocument/2006/relationships/image" Target="../media/image68.png"/><Relationship Id="rId2" Type="http://schemas.openxmlformats.org/officeDocument/2006/relationships/notesSlide" Target="../notesSlides/notesSlide19.xml"/><Relationship Id="rId1" Type="http://schemas.openxmlformats.org/officeDocument/2006/relationships/slideLayout" Target="../slideLayouts/slideLayout12.xml"/><Relationship Id="rId6" Type="http://schemas.openxmlformats.org/officeDocument/2006/relationships/image" Target="../media/image62.svg"/><Relationship Id="rId11" Type="http://schemas.openxmlformats.org/officeDocument/2006/relationships/image" Target="../media/image67.svg"/><Relationship Id="rId5" Type="http://schemas.openxmlformats.org/officeDocument/2006/relationships/image" Target="../media/image61.png"/><Relationship Id="rId10" Type="http://schemas.openxmlformats.org/officeDocument/2006/relationships/image" Target="../media/image66.png"/><Relationship Id="rId4" Type="http://schemas.openxmlformats.org/officeDocument/2006/relationships/image" Target="../media/image60.png"/><Relationship Id="rId9" Type="http://schemas.openxmlformats.org/officeDocument/2006/relationships/image" Target="../media/image65.sv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2.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3.xml"/><Relationship Id="rId1" Type="http://schemas.openxmlformats.org/officeDocument/2006/relationships/slideLayout" Target="../slideLayouts/slideLayout12.xml"/><Relationship Id="rId5" Type="http://schemas.openxmlformats.org/officeDocument/2006/relationships/image" Target="../media/image9.svg"/><Relationship Id="rId4" Type="http://schemas.openxmlformats.org/officeDocument/2006/relationships/image" Target="../media/image8.png"/></Relationships>
</file>

<file path=ppt/slides/_rels/slide4.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10.png"/><Relationship Id="rId7" Type="http://schemas.openxmlformats.org/officeDocument/2006/relationships/image" Target="../media/image14.svg"/><Relationship Id="rId2" Type="http://schemas.openxmlformats.org/officeDocument/2006/relationships/notesSlide" Target="../notesSlides/notesSlide4.xml"/><Relationship Id="rId1" Type="http://schemas.openxmlformats.org/officeDocument/2006/relationships/slideLayout" Target="../slideLayouts/slideLayout12.xml"/><Relationship Id="rId6" Type="http://schemas.openxmlformats.org/officeDocument/2006/relationships/image" Target="../media/image13.png"/><Relationship Id="rId5" Type="http://schemas.openxmlformats.org/officeDocument/2006/relationships/image" Target="../media/image12.svg"/><Relationship Id="rId4" Type="http://schemas.openxmlformats.org/officeDocument/2006/relationships/image" Target="../media/image11.png"/><Relationship Id="rId9" Type="http://schemas.openxmlformats.org/officeDocument/2006/relationships/image" Target="../media/image16.svg"/></Relationships>
</file>

<file path=ppt/slides/_rels/slide5.xml.rels><?xml version="1.0" encoding="UTF-8" standalone="yes"?>
<Relationships xmlns="http://schemas.openxmlformats.org/package/2006/relationships"><Relationship Id="rId8" Type="http://schemas.openxmlformats.org/officeDocument/2006/relationships/image" Target="../media/image22.svg"/><Relationship Id="rId3" Type="http://schemas.openxmlformats.org/officeDocument/2006/relationships/image" Target="../media/image17.png"/><Relationship Id="rId7" Type="http://schemas.openxmlformats.org/officeDocument/2006/relationships/image" Target="../media/image21.png"/><Relationship Id="rId12" Type="http://schemas.openxmlformats.org/officeDocument/2006/relationships/image" Target="../media/image26.svg"/><Relationship Id="rId2" Type="http://schemas.openxmlformats.org/officeDocument/2006/relationships/notesSlide" Target="../notesSlides/notesSlide5.xml"/><Relationship Id="rId1" Type="http://schemas.openxmlformats.org/officeDocument/2006/relationships/slideLayout" Target="../slideLayouts/slideLayout12.xml"/><Relationship Id="rId6" Type="http://schemas.openxmlformats.org/officeDocument/2006/relationships/image" Target="../media/image20.svg"/><Relationship Id="rId11" Type="http://schemas.openxmlformats.org/officeDocument/2006/relationships/image" Target="../media/image25.png"/><Relationship Id="rId5" Type="http://schemas.openxmlformats.org/officeDocument/2006/relationships/image" Target="../media/image19.png"/><Relationship Id="rId10" Type="http://schemas.openxmlformats.org/officeDocument/2006/relationships/image" Target="../media/image24.svg"/><Relationship Id="rId4" Type="http://schemas.openxmlformats.org/officeDocument/2006/relationships/image" Target="../media/image18.svg"/><Relationship Id="rId9" Type="http://schemas.openxmlformats.org/officeDocument/2006/relationships/image" Target="../media/image23.png"/></Relationships>
</file>

<file path=ppt/slides/_rels/slide6.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6.xml"/><Relationship Id="rId1" Type="http://schemas.openxmlformats.org/officeDocument/2006/relationships/slideLayout" Target="../slideLayouts/slideLayout12.xml"/><Relationship Id="rId5" Type="http://schemas.openxmlformats.org/officeDocument/2006/relationships/image" Target="../media/image29.svg"/><Relationship Id="rId4" Type="http://schemas.openxmlformats.org/officeDocument/2006/relationships/image" Target="../media/image28.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8" Type="http://schemas.microsoft.com/office/2007/relationships/hdphoto" Target="../media/hdphoto1.wdp"/><Relationship Id="rId13" Type="http://schemas.openxmlformats.org/officeDocument/2006/relationships/image" Target="../media/image34.png"/><Relationship Id="rId3" Type="http://schemas.openxmlformats.org/officeDocument/2006/relationships/image" Target="../media/image30.png"/><Relationship Id="rId7" Type="http://schemas.openxmlformats.org/officeDocument/2006/relationships/image" Target="../media/image32.png"/><Relationship Id="rId12" Type="http://schemas.openxmlformats.org/officeDocument/2006/relationships/hyperlink" Target="https://freesvg.org/do-not-sign-vector-clip-art" TargetMode="External"/><Relationship Id="rId2" Type="http://schemas.openxmlformats.org/officeDocument/2006/relationships/notesSlide" Target="../notesSlides/notesSlide9.xml"/><Relationship Id="rId1" Type="http://schemas.openxmlformats.org/officeDocument/2006/relationships/slideLayout" Target="../slideLayouts/slideLayout12.xml"/><Relationship Id="rId6" Type="http://schemas.openxmlformats.org/officeDocument/2006/relationships/hyperlink" Target="https://pixabay.com/illustrations/illustration-virus-corona-disease-4924546/" TargetMode="External"/><Relationship Id="rId11" Type="http://schemas.microsoft.com/office/2007/relationships/hdphoto" Target="../media/hdphoto2.wdp"/><Relationship Id="rId5" Type="http://schemas.openxmlformats.org/officeDocument/2006/relationships/image" Target="../media/image31.png"/><Relationship Id="rId10" Type="http://schemas.openxmlformats.org/officeDocument/2006/relationships/image" Target="../media/image33.png"/><Relationship Id="rId4" Type="http://schemas.openxmlformats.org/officeDocument/2006/relationships/hyperlink" Target="https://pixabay.com/en/hand-palm-fingers-open-spread-303680/" TargetMode="External"/><Relationship Id="rId9" Type="http://schemas.openxmlformats.org/officeDocument/2006/relationships/hyperlink" Target="https://www.rawpixel.com/search/soap" TargetMode="External"/><Relationship Id="rId14" Type="http://schemas.openxmlformats.org/officeDocument/2006/relationships/hyperlink" Target="https://www.rawpixel.com/image/30113/premium-photo-image-african-african-american-black"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6">
            <a:extLst>
              <a:ext uri="{FF2B5EF4-FFF2-40B4-BE49-F238E27FC236}">
                <a16:creationId xmlns:a16="http://schemas.microsoft.com/office/drawing/2014/main" id="{B9D6D0D5-D1B3-7CF3-8113-3718E89D551B}"/>
              </a:ext>
            </a:extLst>
          </p:cNvPr>
          <p:cNvPicPr>
            <a:picLocks noChangeAspect="1"/>
          </p:cNvPicPr>
          <p:nvPr/>
        </p:nvPicPr>
        <p:blipFill rotWithShape="1">
          <a:blip r:embed="rId3"/>
          <a:srcRect r="1353" b="26056"/>
          <a:stretch/>
        </p:blipFill>
        <p:spPr>
          <a:xfrm>
            <a:off x="3520676" y="980921"/>
            <a:ext cx="5150649" cy="3860800"/>
          </a:xfrm>
          <a:prstGeom prst="rect">
            <a:avLst/>
          </a:prstGeom>
        </p:spPr>
      </p:pic>
      <p:sp>
        <p:nvSpPr>
          <p:cNvPr id="3" name="Rectangle 2">
            <a:extLst>
              <a:ext uri="{FF2B5EF4-FFF2-40B4-BE49-F238E27FC236}">
                <a16:creationId xmlns:a16="http://schemas.microsoft.com/office/drawing/2014/main" id="{DF94CFC0-1E3F-C37F-0E99-C16EE2D035A1}"/>
              </a:ext>
            </a:extLst>
          </p:cNvPr>
          <p:cNvSpPr/>
          <p:nvPr/>
        </p:nvSpPr>
        <p:spPr>
          <a:xfrm>
            <a:off x="2932545" y="307499"/>
            <a:ext cx="6326909" cy="1117935"/>
          </a:xfrm>
          <a:prstGeom prst="rect">
            <a:avLst/>
          </a:prstGeom>
        </p:spPr>
        <p:txBody>
          <a:bodyPr wrap="square">
            <a:spAutoFit/>
          </a:bodyPr>
          <a:lstStyle/>
          <a:p>
            <a:pPr algn="ctr"/>
            <a:r>
              <a:rPr lang="en-US" sz="1333" i="1" dirty="0">
                <a:solidFill>
                  <a:srgbClr val="253746"/>
                </a:solidFill>
                <a:latin typeface="Helvetica" pitchFamily="2" charset="0"/>
                <a:ea typeface="Calibri" panose="020F0502020204030204" pitchFamily="34" charset="0"/>
              </a:rPr>
              <a:t>This project is supported by the Health Resources and Services Administration (HRSA) of the U.S. Department of Health and Human Services (HHS) under grant number U1QHP28735. Its contents are solely the responsibility of the authors and do not necessarily represent the official view of the Health Resources and Services Administration or the U.S. Department of Health and Human Services.</a:t>
            </a:r>
            <a:endParaRPr lang="en-US" sz="1333" dirty="0">
              <a:solidFill>
                <a:srgbClr val="253746"/>
              </a:solidFill>
              <a:latin typeface="Helvetica" pitchFamily="2" charset="0"/>
              <a:ea typeface="Calibri" panose="020F0502020204030204" pitchFamily="34" charset="0"/>
            </a:endParaRPr>
          </a:p>
        </p:txBody>
      </p:sp>
      <p:sp>
        <p:nvSpPr>
          <p:cNvPr id="4" name="TextBox 7">
            <a:extLst>
              <a:ext uri="{FF2B5EF4-FFF2-40B4-BE49-F238E27FC236}">
                <a16:creationId xmlns:a16="http://schemas.microsoft.com/office/drawing/2014/main" id="{ACE25CFA-E9FA-41DB-3723-3E27C9B2E132}"/>
              </a:ext>
            </a:extLst>
          </p:cNvPr>
          <p:cNvSpPr txBox="1"/>
          <p:nvPr/>
        </p:nvSpPr>
        <p:spPr>
          <a:xfrm>
            <a:off x="2794000" y="5534651"/>
            <a:ext cx="6846161" cy="836126"/>
          </a:xfrm>
          <a:prstGeom prst="rect">
            <a:avLst/>
          </a:prstGeom>
        </p:spPr>
        <p:txBody>
          <a:bodyPr lIns="0" tIns="0" rIns="0" bIns="0" rtlCol="0" anchor="t">
            <a:spAutoFit/>
          </a:bodyPr>
          <a:lstStyle/>
          <a:p>
            <a:pPr algn="ctr">
              <a:lnSpc>
                <a:spcPts val="3219"/>
              </a:lnSpc>
            </a:pPr>
            <a:r>
              <a:rPr lang="en-US" sz="3334" b="1" dirty="0">
                <a:solidFill>
                  <a:srgbClr val="253746"/>
                </a:solidFill>
                <a:latin typeface="Helvetica" pitchFamily="2" charset="0"/>
                <a:ea typeface="Open Sans" panose="020B0606030504020204" pitchFamily="34" charset="0"/>
                <a:cs typeface="Open Sans" panose="020B0606030504020204" pitchFamily="34" charset="0"/>
              </a:rPr>
              <a:t>Infection Control Advocate &amp; Resident Education</a:t>
            </a:r>
          </a:p>
        </p:txBody>
      </p:sp>
      <p:sp>
        <p:nvSpPr>
          <p:cNvPr id="5" name="TextBox 7">
            <a:extLst>
              <a:ext uri="{FF2B5EF4-FFF2-40B4-BE49-F238E27FC236}">
                <a16:creationId xmlns:a16="http://schemas.microsoft.com/office/drawing/2014/main" id="{0241BD59-32C6-10B7-9BD4-6B2F286AE774}"/>
              </a:ext>
            </a:extLst>
          </p:cNvPr>
          <p:cNvSpPr txBox="1"/>
          <p:nvPr/>
        </p:nvSpPr>
        <p:spPr>
          <a:xfrm>
            <a:off x="2672920" y="4858894"/>
            <a:ext cx="6846161" cy="425758"/>
          </a:xfrm>
          <a:prstGeom prst="rect">
            <a:avLst/>
          </a:prstGeom>
        </p:spPr>
        <p:txBody>
          <a:bodyPr lIns="0" tIns="0" rIns="0" bIns="0" rtlCol="0" anchor="t">
            <a:spAutoFit/>
          </a:bodyPr>
          <a:lstStyle/>
          <a:p>
            <a:pPr algn="ctr">
              <a:lnSpc>
                <a:spcPts val="3219"/>
              </a:lnSpc>
            </a:pPr>
            <a:r>
              <a:rPr lang="en-US" sz="3334" b="1" dirty="0">
                <a:solidFill>
                  <a:srgbClr val="000000"/>
                </a:solidFill>
                <a:latin typeface="Helvetica" pitchFamily="2" charset="0"/>
                <a:ea typeface="Open Sans" panose="020B0606030504020204" pitchFamily="34" charset="0"/>
                <a:cs typeface="Open Sans" panose="020B0606030504020204" pitchFamily="34" charset="0"/>
              </a:rPr>
              <a:t>ICARE</a:t>
            </a:r>
          </a:p>
        </p:txBody>
      </p:sp>
    </p:spTree>
    <p:extLst>
      <p:ext uri="{BB962C8B-B14F-4D97-AF65-F5344CB8AC3E}">
        <p14:creationId xmlns:p14="http://schemas.microsoft.com/office/powerpoint/2010/main" val="132655676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Freeform 9">
            <a:extLst>
              <a:ext uri="{FF2B5EF4-FFF2-40B4-BE49-F238E27FC236}">
                <a16:creationId xmlns:a16="http://schemas.microsoft.com/office/drawing/2014/main" id="{BDC8ECBA-9ACF-48CB-A5BC-5AEBC9EE4F7A}"/>
              </a:ext>
            </a:extLst>
          </p:cNvPr>
          <p:cNvSpPr/>
          <p:nvPr/>
        </p:nvSpPr>
        <p:spPr>
          <a:xfrm>
            <a:off x="735994" y="4340520"/>
            <a:ext cx="4197285" cy="1678914"/>
          </a:xfrm>
          <a:custGeom>
            <a:avLst/>
            <a:gdLst>
              <a:gd name="connsiteX0" fmla="*/ 0 w 4197285"/>
              <a:gd name="connsiteY0" fmla="*/ 0 h 1678914"/>
              <a:gd name="connsiteX1" fmla="*/ 3357828 w 4197285"/>
              <a:gd name="connsiteY1" fmla="*/ 0 h 1678914"/>
              <a:gd name="connsiteX2" fmla="*/ 4197285 w 4197285"/>
              <a:gd name="connsiteY2" fmla="*/ 839457 h 1678914"/>
              <a:gd name="connsiteX3" fmla="*/ 3357828 w 4197285"/>
              <a:gd name="connsiteY3" fmla="*/ 1678914 h 1678914"/>
              <a:gd name="connsiteX4" fmla="*/ 0 w 4197285"/>
              <a:gd name="connsiteY4" fmla="*/ 1678914 h 1678914"/>
              <a:gd name="connsiteX5" fmla="*/ 0 w 4197285"/>
              <a:gd name="connsiteY5" fmla="*/ 0 h 16789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197285" h="1678914">
                <a:moveTo>
                  <a:pt x="0" y="0"/>
                </a:moveTo>
                <a:lnTo>
                  <a:pt x="3357828" y="0"/>
                </a:lnTo>
                <a:lnTo>
                  <a:pt x="4197285" y="839457"/>
                </a:lnTo>
                <a:lnTo>
                  <a:pt x="3357828" y="1678914"/>
                </a:lnTo>
                <a:lnTo>
                  <a:pt x="0" y="1678914"/>
                </a:lnTo>
                <a:lnTo>
                  <a:pt x="0" y="0"/>
                </a:lnTo>
                <a:close/>
              </a:path>
            </a:pathLst>
          </a:custGeom>
          <a:solidFill>
            <a:srgbClr val="253746"/>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138684" tIns="69342" rIns="454399" bIns="69342" numCol="1" spcCol="1270" anchor="ctr" anchorCtr="0">
            <a:noAutofit/>
          </a:bodyPr>
          <a:lstStyle/>
          <a:p>
            <a:pPr marL="0" lvl="0" indent="0" algn="ctr" defTabSz="1155700">
              <a:lnSpc>
                <a:spcPct val="90000"/>
              </a:lnSpc>
              <a:spcBef>
                <a:spcPct val="0"/>
              </a:spcBef>
              <a:spcAft>
                <a:spcPct val="35000"/>
              </a:spcAft>
              <a:buNone/>
            </a:pPr>
            <a:r>
              <a:rPr lang="en-US" sz="2600" b="1" dirty="0">
                <a:latin typeface="Helvetica" pitchFamily="2" charset="0"/>
              </a:rPr>
              <a:t>Germs</a:t>
            </a:r>
            <a:endParaRPr lang="en-US" sz="2600" b="1" kern="1200" dirty="0">
              <a:latin typeface="Helvetica" pitchFamily="2" charset="0"/>
            </a:endParaRPr>
          </a:p>
        </p:txBody>
      </p:sp>
      <p:sp>
        <p:nvSpPr>
          <p:cNvPr id="17" name="Freeform 10">
            <a:extLst>
              <a:ext uri="{FF2B5EF4-FFF2-40B4-BE49-F238E27FC236}">
                <a16:creationId xmlns:a16="http://schemas.microsoft.com/office/drawing/2014/main" id="{E9E7C71E-4C17-4912-9870-02B10091F692}"/>
              </a:ext>
            </a:extLst>
          </p:cNvPr>
          <p:cNvSpPr/>
          <p:nvPr/>
        </p:nvSpPr>
        <p:spPr>
          <a:xfrm>
            <a:off x="4093823" y="4340520"/>
            <a:ext cx="4197285" cy="1678914"/>
          </a:xfrm>
          <a:custGeom>
            <a:avLst/>
            <a:gdLst>
              <a:gd name="connsiteX0" fmla="*/ 0 w 4197285"/>
              <a:gd name="connsiteY0" fmla="*/ 0 h 1678914"/>
              <a:gd name="connsiteX1" fmla="*/ 3357828 w 4197285"/>
              <a:gd name="connsiteY1" fmla="*/ 0 h 1678914"/>
              <a:gd name="connsiteX2" fmla="*/ 4197285 w 4197285"/>
              <a:gd name="connsiteY2" fmla="*/ 839457 h 1678914"/>
              <a:gd name="connsiteX3" fmla="*/ 3357828 w 4197285"/>
              <a:gd name="connsiteY3" fmla="*/ 1678914 h 1678914"/>
              <a:gd name="connsiteX4" fmla="*/ 0 w 4197285"/>
              <a:gd name="connsiteY4" fmla="*/ 1678914 h 1678914"/>
              <a:gd name="connsiteX5" fmla="*/ 839457 w 4197285"/>
              <a:gd name="connsiteY5" fmla="*/ 839457 h 1678914"/>
              <a:gd name="connsiteX6" fmla="*/ 0 w 4197285"/>
              <a:gd name="connsiteY6" fmla="*/ 0 h 16789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97285" h="1678914">
                <a:moveTo>
                  <a:pt x="0" y="0"/>
                </a:moveTo>
                <a:lnTo>
                  <a:pt x="3357828" y="0"/>
                </a:lnTo>
                <a:lnTo>
                  <a:pt x="4197285" y="839457"/>
                </a:lnTo>
                <a:lnTo>
                  <a:pt x="3357828" y="1678914"/>
                </a:lnTo>
                <a:lnTo>
                  <a:pt x="0" y="1678914"/>
                </a:lnTo>
                <a:lnTo>
                  <a:pt x="839457" y="839457"/>
                </a:lnTo>
                <a:lnTo>
                  <a:pt x="0" y="0"/>
                </a:lnTo>
                <a:close/>
              </a:path>
            </a:pathLst>
          </a:custGeom>
          <a:solidFill>
            <a:srgbClr val="167641"/>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943470" tIns="69342" rIns="874128" bIns="69342" numCol="1" spcCol="1270" anchor="ctr" anchorCtr="0">
            <a:noAutofit/>
          </a:bodyPr>
          <a:lstStyle/>
          <a:p>
            <a:pPr marL="0" lvl="0" indent="0" algn="ctr" defTabSz="1155700">
              <a:lnSpc>
                <a:spcPct val="90000"/>
              </a:lnSpc>
              <a:spcBef>
                <a:spcPct val="0"/>
              </a:spcBef>
              <a:spcAft>
                <a:spcPct val="35000"/>
              </a:spcAft>
              <a:buNone/>
            </a:pPr>
            <a:r>
              <a:rPr lang="en-US" sz="2600" b="1" kern="1200" dirty="0">
                <a:latin typeface="Helvetica" pitchFamily="2" charset="0"/>
              </a:rPr>
              <a:t>Hand Hygiene</a:t>
            </a:r>
          </a:p>
        </p:txBody>
      </p:sp>
      <p:pic>
        <p:nvPicPr>
          <p:cNvPr id="19" name="Picture 18" descr="A picture containing text, handwear&#10;&#10;Description automatically generated">
            <a:extLst>
              <a:ext uri="{FF2B5EF4-FFF2-40B4-BE49-F238E27FC236}">
                <a16:creationId xmlns:a16="http://schemas.microsoft.com/office/drawing/2014/main" id="{47C16A5B-5453-4190-B0EC-0DFAEA5758C7}"/>
              </a:ext>
            </a:extLst>
          </p:cNvPr>
          <p:cNvPicPr>
            <a:picLocks noChangeAspect="1"/>
          </p:cNvPicPr>
          <p:nvPr/>
        </p:nvPicPr>
        <p:blipFill>
          <a:blip r:embed="rId3" cstate="print">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1351324" y="2071220"/>
            <a:ext cx="2228456" cy="2089177"/>
          </a:xfrm>
          <a:prstGeom prst="rect">
            <a:avLst/>
          </a:prstGeom>
        </p:spPr>
      </p:pic>
      <p:sp>
        <p:nvSpPr>
          <p:cNvPr id="20" name="Triangle 18">
            <a:extLst>
              <a:ext uri="{FF2B5EF4-FFF2-40B4-BE49-F238E27FC236}">
                <a16:creationId xmlns:a16="http://schemas.microsoft.com/office/drawing/2014/main" id="{439BA497-3CB5-4F29-B5C2-42D6CBC10B3D}"/>
              </a:ext>
            </a:extLst>
          </p:cNvPr>
          <p:cNvSpPr/>
          <p:nvPr/>
        </p:nvSpPr>
        <p:spPr>
          <a:xfrm rot="7022813">
            <a:off x="1759919" y="2231591"/>
            <a:ext cx="965917" cy="1054869"/>
          </a:xfrm>
          <a:prstGeom prst="triangle">
            <a:avLst>
              <a:gd name="adj" fmla="val 53021"/>
            </a:avLst>
          </a:prstGeom>
          <a:gradFill>
            <a:gsLst>
              <a:gs pos="0">
                <a:schemeClr val="accent1">
                  <a:lumMod val="5000"/>
                  <a:lumOff val="95000"/>
                  <a:alpha val="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1" name="Picture 20" descr="Icon&#10;&#10;Description automatically generated with low confidence">
            <a:extLst>
              <a:ext uri="{FF2B5EF4-FFF2-40B4-BE49-F238E27FC236}">
                <a16:creationId xmlns:a16="http://schemas.microsoft.com/office/drawing/2014/main" id="{AE4E9949-4167-4658-A089-97BDD0DFD7F9}"/>
              </a:ext>
            </a:extLst>
          </p:cNvPr>
          <p:cNvPicPr>
            <a:picLocks noChangeAspect="1"/>
          </p:cNvPicPr>
          <p:nvPr/>
        </p:nvPicPr>
        <p:blipFill>
          <a:blip r:embed="rId5" cstate="print">
            <a:extLst>
              <a:ext uri="{BEBA8EAE-BF5A-486C-A8C5-ECC9F3942E4B}">
                <a14:imgProps xmlns:a14="http://schemas.microsoft.com/office/drawing/2010/main">
                  <a14:imgLayer r:embed="rId6">
                    <a14:imgEffect>
                      <a14:colorTemperature colorTemp="11200"/>
                    </a14:imgEffect>
                    <a14:imgEffect>
                      <a14:saturation sat="270000"/>
                    </a14:imgEffect>
                  </a14:imgLayer>
                </a14:imgProps>
              </a:ext>
              <a:ext uri="{28A0092B-C50C-407E-A947-70E740481C1C}">
                <a14:useLocalDpi xmlns:a14="http://schemas.microsoft.com/office/drawing/2010/main" val="0"/>
              </a:ext>
              <a:ext uri="{837473B0-CC2E-450A-ABE3-18F120FF3D39}">
                <a1611:picAttrSrcUrl xmlns:a1611="http://schemas.microsoft.com/office/drawing/2016/11/main" r:id="rId7"/>
              </a:ext>
            </a:extLst>
          </a:blip>
          <a:stretch>
            <a:fillRect/>
          </a:stretch>
        </p:blipFill>
        <p:spPr>
          <a:xfrm>
            <a:off x="4655003" y="1496391"/>
            <a:ext cx="2543465" cy="2543465"/>
          </a:xfrm>
          <a:prstGeom prst="rect">
            <a:avLst/>
          </a:prstGeom>
        </p:spPr>
      </p:pic>
      <p:pic>
        <p:nvPicPr>
          <p:cNvPr id="24" name="Picture 23">
            <a:extLst>
              <a:ext uri="{FF2B5EF4-FFF2-40B4-BE49-F238E27FC236}">
                <a16:creationId xmlns:a16="http://schemas.microsoft.com/office/drawing/2014/main" id="{3FE0B0BC-90B7-4001-9403-C6B584D61CC3}"/>
              </a:ext>
            </a:extLst>
          </p:cNvPr>
          <p:cNvPicPr>
            <a:picLocks noChangeAspect="1"/>
          </p:cNvPicPr>
          <p:nvPr/>
        </p:nvPicPr>
        <p:blipFill>
          <a:blip r:embed="rId8" cstate="print">
            <a:extLst>
              <a:ext uri="{28A0092B-C50C-407E-A947-70E740481C1C}">
                <a14:useLocalDpi xmlns:a14="http://schemas.microsoft.com/office/drawing/2010/main" val="0"/>
              </a:ext>
              <a:ext uri="{837473B0-CC2E-450A-ABE3-18F120FF3D39}">
                <a1611:picAttrSrcUrl xmlns:a1611="http://schemas.microsoft.com/office/drawing/2016/11/main" r:id="rId9"/>
              </a:ext>
            </a:extLst>
          </a:blip>
          <a:stretch>
            <a:fillRect/>
          </a:stretch>
        </p:blipFill>
        <p:spPr>
          <a:xfrm>
            <a:off x="839367" y="1712230"/>
            <a:ext cx="1226105" cy="1226105"/>
          </a:xfrm>
          <a:prstGeom prst="ellipse">
            <a:avLst/>
          </a:prstGeom>
          <a:solidFill>
            <a:schemeClr val="bg1">
              <a:lumMod val="85000"/>
              <a:alpha val="29000"/>
            </a:schemeClr>
          </a:solidFill>
          <a:ln w="3175" cap="rnd">
            <a:solidFill>
              <a:schemeClr val="bg1">
                <a:lumMod val="95000"/>
              </a:schemeClr>
            </a:solidFill>
            <a:prstDash val="sysDot"/>
          </a:ln>
          <a:effectLst/>
          <a:scene3d>
            <a:camera prst="orthographicFront"/>
            <a:lightRig rig="contrasting" dir="t">
              <a:rot lat="0" lon="0" rev="3000000"/>
            </a:lightRig>
          </a:scene3d>
          <a:sp3d contourW="7620">
            <a:bevelT w="95250" h="31750"/>
            <a:contourClr>
              <a:srgbClr val="333333"/>
            </a:contourClr>
          </a:sp3d>
        </p:spPr>
      </p:pic>
      <p:grpSp>
        <p:nvGrpSpPr>
          <p:cNvPr id="2" name="Group 1">
            <a:extLst>
              <a:ext uri="{FF2B5EF4-FFF2-40B4-BE49-F238E27FC236}">
                <a16:creationId xmlns:a16="http://schemas.microsoft.com/office/drawing/2014/main" id="{6915582D-A04F-4F32-BAD6-1F1C28F0C974}"/>
              </a:ext>
            </a:extLst>
          </p:cNvPr>
          <p:cNvGrpSpPr/>
          <p:nvPr/>
        </p:nvGrpSpPr>
        <p:grpSpPr>
          <a:xfrm>
            <a:off x="7451652" y="1338095"/>
            <a:ext cx="4197285" cy="4681339"/>
            <a:chOff x="7451652" y="1338095"/>
            <a:chExt cx="4197285" cy="4681339"/>
          </a:xfrm>
        </p:grpSpPr>
        <p:sp>
          <p:nvSpPr>
            <p:cNvPr id="18" name="Freeform 11">
              <a:extLst>
                <a:ext uri="{FF2B5EF4-FFF2-40B4-BE49-F238E27FC236}">
                  <a16:creationId xmlns:a16="http://schemas.microsoft.com/office/drawing/2014/main" id="{B64AF2C5-18E8-4F27-A618-02703680352E}"/>
                </a:ext>
              </a:extLst>
            </p:cNvPr>
            <p:cNvSpPr/>
            <p:nvPr/>
          </p:nvSpPr>
          <p:spPr>
            <a:xfrm>
              <a:off x="7451652" y="4340520"/>
              <a:ext cx="4197285" cy="1678914"/>
            </a:xfrm>
            <a:custGeom>
              <a:avLst/>
              <a:gdLst>
                <a:gd name="connsiteX0" fmla="*/ 0 w 4197285"/>
                <a:gd name="connsiteY0" fmla="*/ 0 h 1678914"/>
                <a:gd name="connsiteX1" fmla="*/ 3357828 w 4197285"/>
                <a:gd name="connsiteY1" fmla="*/ 0 h 1678914"/>
                <a:gd name="connsiteX2" fmla="*/ 4197285 w 4197285"/>
                <a:gd name="connsiteY2" fmla="*/ 839457 h 1678914"/>
                <a:gd name="connsiteX3" fmla="*/ 3357828 w 4197285"/>
                <a:gd name="connsiteY3" fmla="*/ 1678914 h 1678914"/>
                <a:gd name="connsiteX4" fmla="*/ 0 w 4197285"/>
                <a:gd name="connsiteY4" fmla="*/ 1678914 h 1678914"/>
                <a:gd name="connsiteX5" fmla="*/ 839457 w 4197285"/>
                <a:gd name="connsiteY5" fmla="*/ 839457 h 1678914"/>
                <a:gd name="connsiteX6" fmla="*/ 0 w 4197285"/>
                <a:gd name="connsiteY6" fmla="*/ 0 h 16789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97285" h="1678914">
                  <a:moveTo>
                    <a:pt x="0" y="0"/>
                  </a:moveTo>
                  <a:lnTo>
                    <a:pt x="3357828" y="0"/>
                  </a:lnTo>
                  <a:lnTo>
                    <a:pt x="4197285" y="839457"/>
                  </a:lnTo>
                  <a:lnTo>
                    <a:pt x="3357828" y="1678914"/>
                  </a:lnTo>
                  <a:lnTo>
                    <a:pt x="0" y="1678914"/>
                  </a:lnTo>
                  <a:lnTo>
                    <a:pt x="839457" y="839457"/>
                  </a:lnTo>
                  <a:lnTo>
                    <a:pt x="0" y="0"/>
                  </a:lnTo>
                  <a:close/>
                </a:path>
              </a:pathLst>
            </a:custGeom>
            <a:solidFill>
              <a:srgbClr val="84BD00"/>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943470" tIns="69342" rIns="874128" bIns="69342" numCol="1" spcCol="1270" anchor="ctr" anchorCtr="0">
              <a:noAutofit/>
            </a:bodyPr>
            <a:lstStyle/>
            <a:p>
              <a:pPr marL="0" lvl="0" indent="0" algn="ctr" defTabSz="1155700">
                <a:lnSpc>
                  <a:spcPct val="90000"/>
                </a:lnSpc>
                <a:spcBef>
                  <a:spcPct val="0"/>
                </a:spcBef>
                <a:spcAft>
                  <a:spcPct val="35000"/>
                </a:spcAft>
                <a:buNone/>
              </a:pPr>
              <a:r>
                <a:rPr lang="en-US" sz="2600" b="1" kern="1200" dirty="0">
                  <a:latin typeface="Helvetica" pitchFamily="2" charset="0"/>
                </a:rPr>
                <a:t>Protect Staff &amp; Residents</a:t>
              </a:r>
            </a:p>
          </p:txBody>
        </p:sp>
        <p:pic>
          <p:nvPicPr>
            <p:cNvPr id="26" name="Picture 7">
              <a:extLst>
                <a:ext uri="{FF2B5EF4-FFF2-40B4-BE49-F238E27FC236}">
                  <a16:creationId xmlns:a16="http://schemas.microsoft.com/office/drawing/2014/main" id="{E0551C9B-439C-42A2-8124-E73603173304}"/>
                </a:ext>
              </a:extLst>
            </p:cNvPr>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asvg="http://schemas.microsoft.com/office/drawing/2016/SVG/main" r:embed="rId11"/>
                </a:ext>
              </a:extLst>
            </a:blip>
            <a:srcRect/>
            <a:stretch>
              <a:fillRect/>
            </a:stretch>
          </p:blipFill>
          <p:spPr>
            <a:xfrm>
              <a:off x="8180968" y="1338095"/>
              <a:ext cx="2543465" cy="2841860"/>
            </a:xfrm>
            <a:prstGeom prst="rect">
              <a:avLst/>
            </a:prstGeom>
          </p:spPr>
        </p:pic>
      </p:grpSp>
      <p:sp>
        <p:nvSpPr>
          <p:cNvPr id="11" name="TextBox 4">
            <a:extLst>
              <a:ext uri="{FF2B5EF4-FFF2-40B4-BE49-F238E27FC236}">
                <a16:creationId xmlns:a16="http://schemas.microsoft.com/office/drawing/2014/main" id="{63C23ED1-48F0-4316-9015-503C26FF4F5B}"/>
              </a:ext>
            </a:extLst>
          </p:cNvPr>
          <p:cNvSpPr txBox="1"/>
          <p:nvPr/>
        </p:nvSpPr>
        <p:spPr>
          <a:xfrm>
            <a:off x="271438" y="431800"/>
            <a:ext cx="8235953" cy="656334"/>
          </a:xfrm>
          <a:prstGeom prst="rect">
            <a:avLst/>
          </a:prstGeom>
        </p:spPr>
        <p:txBody>
          <a:bodyPr wrap="square" lIns="0" tIns="0" rIns="0" bIns="0" rtlCol="0" anchor="t">
            <a:spAutoFit/>
          </a:bodyPr>
          <a:lstStyle/>
          <a:p>
            <a:pPr>
              <a:lnSpc>
                <a:spcPts val="5464"/>
              </a:lnSpc>
            </a:pPr>
            <a:r>
              <a:rPr lang="en-US" sz="3600" b="1" dirty="0">
                <a:solidFill>
                  <a:srgbClr val="253746"/>
                </a:solidFill>
                <a:latin typeface="Helvetica" pitchFamily="2" charset="0"/>
                <a:ea typeface="Open Sans" panose="020B0606030504020204" pitchFamily="34" charset="0"/>
                <a:cs typeface="Open Sans" panose="020B0606030504020204" pitchFamily="34" charset="0"/>
              </a:rPr>
              <a:t>Direct Transmission: Hands</a:t>
            </a:r>
          </a:p>
        </p:txBody>
      </p:sp>
    </p:spTree>
    <p:extLst>
      <p:ext uri="{BB962C8B-B14F-4D97-AF65-F5344CB8AC3E}">
        <p14:creationId xmlns:p14="http://schemas.microsoft.com/office/powerpoint/2010/main" val="20560472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500"/>
                                        <p:tgtEl>
                                          <p:spTgt spid="19"/>
                                        </p:tgtEl>
                                      </p:cBhvr>
                                    </p:animEffect>
                                  </p:childTnLst>
                                </p:cTn>
                              </p:par>
                              <p:par>
                                <p:cTn id="8" presetID="10" presetClass="entr" presetSubtype="0" fill="hold" nodeType="withEffect">
                                  <p:stCondLst>
                                    <p:cond delay="0"/>
                                  </p:stCondLst>
                                  <p:childTnLst>
                                    <p:set>
                                      <p:cBhvr>
                                        <p:cTn id="9" dur="1" fill="hold">
                                          <p:stCondLst>
                                            <p:cond delay="0"/>
                                          </p:stCondLst>
                                        </p:cTn>
                                        <p:tgtEl>
                                          <p:spTgt spid="24"/>
                                        </p:tgtEl>
                                        <p:attrNameLst>
                                          <p:attrName>style.visibility</p:attrName>
                                        </p:attrNameLst>
                                      </p:cBhvr>
                                      <p:to>
                                        <p:strVal val="visible"/>
                                      </p:to>
                                    </p:set>
                                    <p:animEffect transition="in" filter="fade">
                                      <p:cBhvr>
                                        <p:cTn id="10" dur="500"/>
                                        <p:tgtEl>
                                          <p:spTgt spid="24"/>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2"/>
                                        </p:tgtEl>
                                        <p:attrNameLst>
                                          <p:attrName>style.visibility</p:attrName>
                                        </p:attrNameLst>
                                      </p:cBhvr>
                                      <p:to>
                                        <p:strVal val="visible"/>
                                      </p:to>
                                    </p:set>
                                    <p:animEffect transition="in" filter="fade">
                                      <p:cBhvr>
                                        <p:cTn id="13" dur="500"/>
                                        <p:tgtEl>
                                          <p:spTgt spid="12"/>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fade">
                                      <p:cBhvr>
                                        <p:cTn id="16" dur="500"/>
                                        <p:tgtEl>
                                          <p:spTgt spid="20"/>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17"/>
                                        </p:tgtEl>
                                        <p:attrNameLst>
                                          <p:attrName>style.visibility</p:attrName>
                                        </p:attrNameLst>
                                      </p:cBhvr>
                                      <p:to>
                                        <p:strVal val="visible"/>
                                      </p:to>
                                    </p:set>
                                    <p:animEffect transition="in" filter="fade">
                                      <p:cBhvr>
                                        <p:cTn id="21" dur="500"/>
                                        <p:tgtEl>
                                          <p:spTgt spid="17"/>
                                        </p:tgtEl>
                                      </p:cBhvr>
                                    </p:animEffect>
                                  </p:childTnLst>
                                </p:cTn>
                              </p:par>
                              <p:par>
                                <p:cTn id="22" presetID="10" presetClass="entr" presetSubtype="0" fill="hold" nodeType="with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fade">
                                      <p:cBhvr>
                                        <p:cTn id="24" dur="500"/>
                                        <p:tgtEl>
                                          <p:spTgt spid="21"/>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nodeType="clickEffect">
                                  <p:stCondLst>
                                    <p:cond delay="0"/>
                                  </p:stCondLst>
                                  <p:childTnLst>
                                    <p:set>
                                      <p:cBhvr>
                                        <p:cTn id="28" dur="1" fill="hold">
                                          <p:stCondLst>
                                            <p:cond delay="0"/>
                                          </p:stCondLst>
                                        </p:cTn>
                                        <p:tgtEl>
                                          <p:spTgt spid="2"/>
                                        </p:tgtEl>
                                        <p:attrNameLst>
                                          <p:attrName>style.visibility</p:attrName>
                                        </p:attrNameLst>
                                      </p:cBhvr>
                                      <p:to>
                                        <p:strVal val="visible"/>
                                      </p:to>
                                    </p:set>
                                    <p:animEffect transition="in" filter="fade">
                                      <p:cBhvr>
                                        <p:cTn id="2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7" grpId="0" animBg="1"/>
      <p:bldP spid="20"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4"/>
          <p:cNvSpPr txBox="1"/>
          <p:nvPr/>
        </p:nvSpPr>
        <p:spPr>
          <a:xfrm>
            <a:off x="426719" y="417481"/>
            <a:ext cx="10251613" cy="634084"/>
          </a:xfrm>
          <a:prstGeom prst="rect">
            <a:avLst/>
          </a:prstGeom>
        </p:spPr>
        <p:txBody>
          <a:bodyPr wrap="square" lIns="0" tIns="0" rIns="0" bIns="0" rtlCol="0" anchor="t">
            <a:spAutoFit/>
          </a:bodyPr>
          <a:lstStyle/>
          <a:p>
            <a:pPr>
              <a:lnSpc>
                <a:spcPts val="5464"/>
              </a:lnSpc>
            </a:pPr>
            <a:r>
              <a:rPr lang="en-US" sz="3600" b="1" dirty="0">
                <a:solidFill>
                  <a:srgbClr val="253746"/>
                </a:solidFill>
                <a:latin typeface="Helvetica" pitchFamily="2" charset="0"/>
                <a:ea typeface="Open Sans" panose="020B0606030504020204" pitchFamily="34" charset="0"/>
                <a:cs typeface="Open Sans" panose="020B0606030504020204" pitchFamily="34" charset="0"/>
              </a:rPr>
              <a:t>Hand Hygiene: Basics</a:t>
            </a:r>
          </a:p>
        </p:txBody>
      </p:sp>
      <p:sp>
        <p:nvSpPr>
          <p:cNvPr id="5" name="TextBox 5">
            <a:extLst>
              <a:ext uri="{FF2B5EF4-FFF2-40B4-BE49-F238E27FC236}">
                <a16:creationId xmlns:a16="http://schemas.microsoft.com/office/drawing/2014/main" id="{70CACE81-F3F5-4D01-AB30-C6763717B3A6}"/>
              </a:ext>
            </a:extLst>
          </p:cNvPr>
          <p:cNvSpPr txBox="1"/>
          <p:nvPr/>
        </p:nvSpPr>
        <p:spPr>
          <a:xfrm>
            <a:off x="6019065" y="1367443"/>
            <a:ext cx="5497063" cy="984885"/>
          </a:xfrm>
          <a:prstGeom prst="rect">
            <a:avLst/>
          </a:prstGeom>
        </p:spPr>
        <p:txBody>
          <a:bodyPr wrap="square" lIns="0" tIns="0" rIns="0" bIns="0" rtlCol="0" anchor="t">
            <a:spAutoFit/>
          </a:bodyPr>
          <a:lstStyle/>
          <a:p>
            <a:pPr marL="389273" lvl="1" algn="ctr">
              <a:spcAft>
                <a:spcPts val="1600"/>
              </a:spcAft>
            </a:pPr>
            <a:r>
              <a:rPr lang="en-US" sz="3200" b="1" dirty="0">
                <a:latin typeface="Helvetica" pitchFamily="2" charset="0"/>
                <a:ea typeface="Open Sans" panose="020B0606030504020204" pitchFamily="34" charset="0"/>
                <a:cs typeface="Open Sans" panose="020B0606030504020204" pitchFamily="34" charset="0"/>
              </a:rPr>
              <a:t>Alcohol-Based Hand Rub (ABHR)</a:t>
            </a:r>
          </a:p>
        </p:txBody>
      </p:sp>
      <p:sp>
        <p:nvSpPr>
          <p:cNvPr id="6" name="TextBox 5">
            <a:extLst>
              <a:ext uri="{FF2B5EF4-FFF2-40B4-BE49-F238E27FC236}">
                <a16:creationId xmlns:a16="http://schemas.microsoft.com/office/drawing/2014/main" id="{5D30A9CA-DB55-4324-BF99-006939AAB0C6}"/>
              </a:ext>
            </a:extLst>
          </p:cNvPr>
          <p:cNvSpPr txBox="1"/>
          <p:nvPr/>
        </p:nvSpPr>
        <p:spPr>
          <a:xfrm>
            <a:off x="231250" y="1555492"/>
            <a:ext cx="3635713" cy="584775"/>
          </a:xfrm>
          <a:prstGeom prst="rect">
            <a:avLst/>
          </a:prstGeom>
          <a:noFill/>
        </p:spPr>
        <p:txBody>
          <a:bodyPr wrap="square">
            <a:spAutoFit/>
          </a:bodyPr>
          <a:lstStyle/>
          <a:p>
            <a:pPr marL="389273" lvl="1" algn="ctr">
              <a:spcAft>
                <a:spcPts val="1600"/>
              </a:spcAft>
            </a:pPr>
            <a:r>
              <a:rPr lang="en-US" sz="3200" b="1" dirty="0">
                <a:latin typeface="Helvetica" pitchFamily="2" charset="0"/>
                <a:ea typeface="Open Sans" panose="020B0606030504020204" pitchFamily="34" charset="0"/>
                <a:cs typeface="Open Sans" panose="020B0606030504020204" pitchFamily="34" charset="0"/>
              </a:rPr>
              <a:t>Soap &amp; Water</a:t>
            </a:r>
          </a:p>
        </p:txBody>
      </p:sp>
      <p:pic>
        <p:nvPicPr>
          <p:cNvPr id="7" name="Picture 6">
            <a:extLst>
              <a:ext uri="{FF2B5EF4-FFF2-40B4-BE49-F238E27FC236}">
                <a16:creationId xmlns:a16="http://schemas.microsoft.com/office/drawing/2014/main" id="{29DD8EE5-7E6E-4361-A370-454B47F816F3}"/>
              </a:ext>
            </a:extLst>
          </p:cNvPr>
          <p:cNvPicPr>
            <a:picLocks noChangeAspect="1"/>
          </p:cNvPicPr>
          <p:nvPr/>
        </p:nvPicPr>
        <p:blipFill>
          <a:blip r:embed="rId3"/>
          <a:stretch>
            <a:fillRect/>
          </a:stretch>
        </p:blipFill>
        <p:spPr>
          <a:xfrm>
            <a:off x="627195" y="2352328"/>
            <a:ext cx="3855482" cy="3215863"/>
          </a:xfrm>
          <a:prstGeom prst="rect">
            <a:avLst/>
          </a:prstGeom>
        </p:spPr>
      </p:pic>
      <p:pic>
        <p:nvPicPr>
          <p:cNvPr id="8" name="Picture 7">
            <a:extLst>
              <a:ext uri="{FF2B5EF4-FFF2-40B4-BE49-F238E27FC236}">
                <a16:creationId xmlns:a16="http://schemas.microsoft.com/office/drawing/2014/main" id="{B105D4FE-F795-4F99-A610-71445FA2898E}"/>
              </a:ext>
            </a:extLst>
          </p:cNvPr>
          <p:cNvPicPr>
            <a:picLocks noChangeAspect="1"/>
          </p:cNvPicPr>
          <p:nvPr/>
        </p:nvPicPr>
        <p:blipFill>
          <a:blip r:embed="rId4"/>
          <a:stretch>
            <a:fillRect/>
          </a:stretch>
        </p:blipFill>
        <p:spPr>
          <a:xfrm>
            <a:off x="6451456" y="2586243"/>
            <a:ext cx="4111869" cy="3162976"/>
          </a:xfrm>
          <a:prstGeom prst="rect">
            <a:avLst/>
          </a:prstGeom>
        </p:spPr>
      </p:pic>
      <p:sp>
        <p:nvSpPr>
          <p:cNvPr id="10" name="TextBox 9">
            <a:extLst>
              <a:ext uri="{FF2B5EF4-FFF2-40B4-BE49-F238E27FC236}">
                <a16:creationId xmlns:a16="http://schemas.microsoft.com/office/drawing/2014/main" id="{1916A359-8C75-441C-9C6B-BA28287C1684}"/>
              </a:ext>
            </a:extLst>
          </p:cNvPr>
          <p:cNvSpPr txBox="1"/>
          <p:nvPr/>
        </p:nvSpPr>
        <p:spPr>
          <a:xfrm>
            <a:off x="520277" y="2644194"/>
            <a:ext cx="3962400" cy="3371136"/>
          </a:xfrm>
          <a:prstGeom prst="roundRect">
            <a:avLst/>
          </a:prstGeom>
          <a:solidFill>
            <a:schemeClr val="bg1">
              <a:lumMod val="95000"/>
            </a:schemeClr>
          </a:solidFill>
          <a:ln w="19050" cap="rnd">
            <a:solidFill>
              <a:srgbClr val="253746"/>
            </a:solidFill>
            <a:miter lim="800000"/>
          </a:ln>
          <a:effectLst>
            <a:softEdge rad="0"/>
          </a:effectLst>
        </p:spPr>
        <p:txBody>
          <a:bodyPr wrap="square" rtlCol="0">
            <a:spAutoFit/>
          </a:bodyPr>
          <a:lstStyle/>
          <a:p>
            <a:r>
              <a:rPr lang="en-US" sz="2400" b="1" dirty="0">
                <a:latin typeface="Helvetica" pitchFamily="2" charset="0"/>
              </a:rPr>
              <a:t>When?</a:t>
            </a:r>
          </a:p>
          <a:p>
            <a:endParaRPr lang="en-US" sz="2400" b="1" dirty="0">
              <a:latin typeface="Helvetica" pitchFamily="2" charset="0"/>
            </a:endParaRPr>
          </a:p>
          <a:p>
            <a:pPr marL="342900" indent="-342900">
              <a:buFont typeface="Arial" panose="020B0604020202020204" pitchFamily="34" charset="0"/>
              <a:buChar char="•"/>
            </a:pPr>
            <a:r>
              <a:rPr lang="en-US" sz="2400" b="1" dirty="0">
                <a:latin typeface="Helvetica" pitchFamily="2" charset="0"/>
              </a:rPr>
              <a:t>Visibly dirty</a:t>
            </a:r>
          </a:p>
          <a:p>
            <a:pPr marL="342900" indent="-342900">
              <a:buFont typeface="Arial" panose="020B0604020202020204" pitchFamily="34" charset="0"/>
              <a:buChar char="•"/>
            </a:pPr>
            <a:r>
              <a:rPr lang="en-US" sz="2400" b="1" dirty="0">
                <a:latin typeface="Helvetica" pitchFamily="2" charset="0"/>
              </a:rPr>
              <a:t>Before eating</a:t>
            </a:r>
          </a:p>
          <a:p>
            <a:pPr marL="342900" indent="-342900">
              <a:buFont typeface="Arial" panose="020B0604020202020204" pitchFamily="34" charset="0"/>
              <a:buChar char="•"/>
            </a:pPr>
            <a:r>
              <a:rPr lang="en-US" sz="2400" b="1" dirty="0">
                <a:latin typeface="Helvetica" pitchFamily="2" charset="0"/>
              </a:rPr>
              <a:t>After bathroom</a:t>
            </a:r>
          </a:p>
          <a:p>
            <a:pPr marL="342900" indent="-342900">
              <a:buFont typeface="Arial" panose="020B0604020202020204" pitchFamily="34" charset="0"/>
              <a:buChar char="•"/>
            </a:pPr>
            <a:r>
              <a:rPr lang="en-US" sz="2400" b="1" dirty="0">
                <a:latin typeface="Helvetica" pitchFamily="2" charset="0"/>
              </a:rPr>
              <a:t>Certain infections!</a:t>
            </a:r>
          </a:p>
          <a:p>
            <a:pPr marL="800100" lvl="1" indent="-342900">
              <a:buFont typeface="Arial" panose="020B0604020202020204" pitchFamily="34" charset="0"/>
              <a:buChar char="•"/>
            </a:pPr>
            <a:r>
              <a:rPr lang="en-US" sz="2400" b="1" dirty="0">
                <a:latin typeface="Helvetica" pitchFamily="2" charset="0"/>
              </a:rPr>
              <a:t>C. diff</a:t>
            </a:r>
          </a:p>
          <a:p>
            <a:pPr marL="800100" lvl="1" indent="-342900">
              <a:buFont typeface="Arial" panose="020B0604020202020204" pitchFamily="34" charset="0"/>
              <a:buChar char="•"/>
            </a:pPr>
            <a:r>
              <a:rPr lang="en-US" sz="2400" b="1" dirty="0">
                <a:latin typeface="Helvetica" pitchFamily="2" charset="0"/>
              </a:rPr>
              <a:t>Norovirus</a:t>
            </a:r>
          </a:p>
        </p:txBody>
      </p:sp>
      <p:sp>
        <p:nvSpPr>
          <p:cNvPr id="11" name="TextBox 10">
            <a:extLst>
              <a:ext uri="{FF2B5EF4-FFF2-40B4-BE49-F238E27FC236}">
                <a16:creationId xmlns:a16="http://schemas.microsoft.com/office/drawing/2014/main" id="{C7629677-D273-4420-BAFA-36649008EF2E}"/>
              </a:ext>
            </a:extLst>
          </p:cNvPr>
          <p:cNvSpPr txBox="1"/>
          <p:nvPr/>
        </p:nvSpPr>
        <p:spPr>
          <a:xfrm>
            <a:off x="6927075" y="2644194"/>
            <a:ext cx="3962400" cy="3371136"/>
          </a:xfrm>
          <a:prstGeom prst="roundRect">
            <a:avLst/>
          </a:prstGeom>
          <a:solidFill>
            <a:schemeClr val="bg1">
              <a:lumMod val="95000"/>
            </a:schemeClr>
          </a:solidFill>
          <a:ln w="19050" cap="rnd">
            <a:solidFill>
              <a:srgbClr val="253746"/>
            </a:solidFill>
            <a:miter lim="800000"/>
          </a:ln>
          <a:effectLst>
            <a:softEdge rad="0"/>
          </a:effectLst>
        </p:spPr>
        <p:txBody>
          <a:bodyPr wrap="square" rtlCol="0">
            <a:spAutoFit/>
          </a:bodyPr>
          <a:lstStyle/>
          <a:p>
            <a:r>
              <a:rPr lang="en-US" sz="2400" b="1" dirty="0">
                <a:latin typeface="Helvetica" pitchFamily="2" charset="0"/>
              </a:rPr>
              <a:t>When? </a:t>
            </a:r>
          </a:p>
          <a:p>
            <a:endParaRPr lang="en-US" sz="2400" b="1" dirty="0">
              <a:latin typeface="Helvetica" pitchFamily="2" charset="0"/>
            </a:endParaRPr>
          </a:p>
          <a:p>
            <a:pPr marL="342900" indent="-342900">
              <a:buFont typeface="Arial" panose="020B0604020202020204" pitchFamily="34" charset="0"/>
              <a:buChar char="•"/>
            </a:pPr>
            <a:r>
              <a:rPr lang="en-US" sz="2400" b="1" dirty="0">
                <a:latin typeface="Helvetica" pitchFamily="2" charset="0"/>
              </a:rPr>
              <a:t>Mostly Preferred!</a:t>
            </a:r>
          </a:p>
          <a:p>
            <a:pPr marL="342900" indent="-342900">
              <a:buFont typeface="Arial" panose="020B0604020202020204" pitchFamily="34" charset="0"/>
              <a:buChar char="•"/>
            </a:pPr>
            <a:r>
              <a:rPr lang="en-US" sz="2400" b="1" dirty="0">
                <a:latin typeface="Helvetica" pitchFamily="2" charset="0"/>
              </a:rPr>
              <a:t>Very effective!</a:t>
            </a:r>
          </a:p>
          <a:p>
            <a:pPr marL="342900" indent="-342900">
              <a:buFont typeface="Arial" panose="020B0604020202020204" pitchFamily="34" charset="0"/>
              <a:buChar char="•"/>
            </a:pPr>
            <a:r>
              <a:rPr lang="en-US" sz="2400" b="1" dirty="0">
                <a:latin typeface="Helvetica" pitchFamily="2" charset="0"/>
              </a:rPr>
              <a:t>Convenient forms </a:t>
            </a:r>
          </a:p>
          <a:p>
            <a:pPr marL="342900" indent="-342900">
              <a:buFont typeface="Arial" panose="020B0604020202020204" pitchFamily="34" charset="0"/>
              <a:buChar char="•"/>
            </a:pPr>
            <a:r>
              <a:rPr lang="en-US" sz="2400" b="1" dirty="0">
                <a:latin typeface="Helvetica" pitchFamily="2" charset="0"/>
              </a:rPr>
              <a:t>60%-95% alcohol</a:t>
            </a:r>
          </a:p>
          <a:p>
            <a:endParaRPr lang="en-US" sz="2400" b="1" dirty="0">
              <a:latin typeface="Helvetica" pitchFamily="2" charset="0"/>
            </a:endParaRPr>
          </a:p>
          <a:p>
            <a:pPr marL="342900" indent="-342900">
              <a:buFont typeface="Arial" panose="020B0604020202020204" pitchFamily="34" charset="0"/>
              <a:buChar char="•"/>
            </a:pPr>
            <a:endParaRPr lang="en-US" sz="2400" b="1" dirty="0">
              <a:latin typeface="Helvetica" pitchFamily="2" charset="0"/>
            </a:endParaRPr>
          </a:p>
        </p:txBody>
      </p:sp>
    </p:spTree>
    <p:extLst>
      <p:ext uri="{BB962C8B-B14F-4D97-AF65-F5344CB8AC3E}">
        <p14:creationId xmlns:p14="http://schemas.microsoft.com/office/powerpoint/2010/main" val="31178931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par>
                                <p:cTn id="8" presetID="10" presetClass="entr" presetSubtype="0" fill="hold"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fade">
                                      <p:cBhvr>
                                        <p:cTn id="10" dur="500"/>
                                        <p:tgtEl>
                                          <p:spTgt spid="7"/>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fade">
                                      <p:cBhvr>
                                        <p:cTn id="15" dur="500"/>
                                        <p:tgtEl>
                                          <p:spTgt spid="5"/>
                                        </p:tgtEl>
                                      </p:cBhvr>
                                    </p:animEffect>
                                  </p:childTnLst>
                                </p:cTn>
                              </p:par>
                              <p:par>
                                <p:cTn id="16" presetID="10" presetClass="entr" presetSubtype="0" fill="hold" nodeType="with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fade">
                                      <p:cBhvr>
                                        <p:cTn id="18" dur="500"/>
                                        <p:tgtEl>
                                          <p:spTgt spid="8"/>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fade">
                                      <p:cBhvr>
                                        <p:cTn id="23" dur="500"/>
                                        <p:tgtEl>
                                          <p:spTgt spid="10"/>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11"/>
                                        </p:tgtEl>
                                        <p:attrNameLst>
                                          <p:attrName>style.visibility</p:attrName>
                                        </p:attrNameLst>
                                      </p:cBhvr>
                                      <p:to>
                                        <p:strVal val="visible"/>
                                      </p:to>
                                    </p:set>
                                    <p:animEffect transition="in" filter="fade">
                                      <p:cBhvr>
                                        <p:cTn id="28"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10" grpId="0" animBg="1"/>
      <p:bldP spid="11"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4"/>
          <p:cNvSpPr txBox="1"/>
          <p:nvPr/>
        </p:nvSpPr>
        <p:spPr>
          <a:xfrm>
            <a:off x="426719" y="417481"/>
            <a:ext cx="10251613" cy="634084"/>
          </a:xfrm>
          <a:prstGeom prst="rect">
            <a:avLst/>
          </a:prstGeom>
        </p:spPr>
        <p:txBody>
          <a:bodyPr wrap="square" lIns="0" tIns="0" rIns="0" bIns="0" rtlCol="0" anchor="t">
            <a:spAutoFit/>
          </a:bodyPr>
          <a:lstStyle/>
          <a:p>
            <a:pPr>
              <a:lnSpc>
                <a:spcPts val="5464"/>
              </a:lnSpc>
            </a:pPr>
            <a:r>
              <a:rPr lang="en-US" sz="3600" b="1" dirty="0">
                <a:solidFill>
                  <a:srgbClr val="253746"/>
                </a:solidFill>
                <a:latin typeface="Helvetica" pitchFamily="2" charset="0"/>
                <a:ea typeface="Open Sans" panose="020B0606030504020204" pitchFamily="34" charset="0"/>
                <a:cs typeface="Open Sans" panose="020B0606030504020204" pitchFamily="34" charset="0"/>
              </a:rPr>
              <a:t>Hand Hygiene: Soap &amp; Water</a:t>
            </a:r>
          </a:p>
        </p:txBody>
      </p:sp>
      <p:sp>
        <p:nvSpPr>
          <p:cNvPr id="11" name="TextBox 10">
            <a:extLst>
              <a:ext uri="{FF2B5EF4-FFF2-40B4-BE49-F238E27FC236}">
                <a16:creationId xmlns:a16="http://schemas.microsoft.com/office/drawing/2014/main" id="{F5F526CC-6781-436B-93EE-3E7878E53987}"/>
              </a:ext>
            </a:extLst>
          </p:cNvPr>
          <p:cNvSpPr txBox="1"/>
          <p:nvPr/>
        </p:nvSpPr>
        <p:spPr>
          <a:xfrm>
            <a:off x="335807" y="1328286"/>
            <a:ext cx="3962400" cy="919401"/>
          </a:xfrm>
          <a:prstGeom prst="roundRect">
            <a:avLst/>
          </a:prstGeom>
          <a:solidFill>
            <a:schemeClr val="bg1">
              <a:lumMod val="95000"/>
            </a:schemeClr>
          </a:solidFill>
          <a:ln w="19050" cap="rnd">
            <a:solidFill>
              <a:srgbClr val="253746"/>
            </a:solidFill>
            <a:miter lim="800000"/>
          </a:ln>
          <a:effectLst>
            <a:softEdge rad="0"/>
          </a:effectLst>
        </p:spPr>
        <p:txBody>
          <a:bodyPr wrap="square" rtlCol="0">
            <a:spAutoFit/>
          </a:bodyPr>
          <a:lstStyle/>
          <a:p>
            <a:pPr algn="ctr"/>
            <a:r>
              <a:rPr lang="en-US" sz="2400" b="1" dirty="0">
                <a:latin typeface="Helvetica" pitchFamily="2" charset="0"/>
              </a:rPr>
              <a:t>1. Wet hands </a:t>
            </a:r>
            <a:r>
              <a:rPr lang="en-US" sz="2400" dirty="0">
                <a:latin typeface="Helvetica" pitchFamily="2" charset="0"/>
              </a:rPr>
              <a:t>with water and </a:t>
            </a:r>
            <a:r>
              <a:rPr lang="en-US" sz="2400" b="1" dirty="0">
                <a:latin typeface="Helvetica" pitchFamily="2" charset="0"/>
              </a:rPr>
              <a:t>apply soap</a:t>
            </a:r>
          </a:p>
        </p:txBody>
      </p:sp>
      <p:sp>
        <p:nvSpPr>
          <p:cNvPr id="12" name="TextBox 11">
            <a:extLst>
              <a:ext uri="{FF2B5EF4-FFF2-40B4-BE49-F238E27FC236}">
                <a16:creationId xmlns:a16="http://schemas.microsoft.com/office/drawing/2014/main" id="{49FA24E4-00A1-4BFE-8446-6EC1E5B48FF5}"/>
              </a:ext>
            </a:extLst>
          </p:cNvPr>
          <p:cNvSpPr txBox="1"/>
          <p:nvPr/>
        </p:nvSpPr>
        <p:spPr>
          <a:xfrm>
            <a:off x="90733" y="5358306"/>
            <a:ext cx="4278877" cy="919401"/>
          </a:xfrm>
          <a:prstGeom prst="roundRect">
            <a:avLst/>
          </a:prstGeom>
          <a:solidFill>
            <a:schemeClr val="bg1">
              <a:lumMod val="95000"/>
            </a:schemeClr>
          </a:solidFill>
          <a:ln w="19050" cap="rnd">
            <a:solidFill>
              <a:srgbClr val="253746"/>
            </a:solidFill>
            <a:miter lim="800000"/>
          </a:ln>
          <a:effectLst>
            <a:softEdge rad="0"/>
          </a:effectLst>
        </p:spPr>
        <p:txBody>
          <a:bodyPr wrap="square" rtlCol="0">
            <a:spAutoFit/>
          </a:bodyPr>
          <a:lstStyle/>
          <a:p>
            <a:pPr algn="ctr"/>
            <a:r>
              <a:rPr lang="en-US" sz="2400" b="1" dirty="0">
                <a:latin typeface="Helvetica" pitchFamily="2" charset="0"/>
              </a:rPr>
              <a:t>4. Dry</a:t>
            </a:r>
            <a:r>
              <a:rPr lang="en-US" sz="2400" dirty="0">
                <a:latin typeface="Helvetica" pitchFamily="2" charset="0"/>
              </a:rPr>
              <a:t> with disposable towel, use towel to turn off faucet</a:t>
            </a:r>
          </a:p>
        </p:txBody>
      </p:sp>
      <p:sp>
        <p:nvSpPr>
          <p:cNvPr id="13" name="TextBox 12">
            <a:extLst>
              <a:ext uri="{FF2B5EF4-FFF2-40B4-BE49-F238E27FC236}">
                <a16:creationId xmlns:a16="http://schemas.microsoft.com/office/drawing/2014/main" id="{965E55DA-89E7-4129-B397-0E6D79B27A1C}"/>
              </a:ext>
            </a:extLst>
          </p:cNvPr>
          <p:cNvSpPr txBox="1"/>
          <p:nvPr/>
        </p:nvSpPr>
        <p:spPr>
          <a:xfrm>
            <a:off x="7818924" y="1328286"/>
            <a:ext cx="3962400" cy="919401"/>
          </a:xfrm>
          <a:prstGeom prst="roundRect">
            <a:avLst/>
          </a:prstGeom>
          <a:solidFill>
            <a:schemeClr val="bg1">
              <a:lumMod val="95000"/>
            </a:schemeClr>
          </a:solidFill>
          <a:ln w="19050" cap="rnd">
            <a:solidFill>
              <a:srgbClr val="253746"/>
            </a:solidFill>
            <a:miter lim="800000"/>
          </a:ln>
          <a:effectLst>
            <a:softEdge rad="0"/>
          </a:effectLst>
        </p:spPr>
        <p:txBody>
          <a:bodyPr wrap="square" rtlCol="0">
            <a:spAutoFit/>
          </a:bodyPr>
          <a:lstStyle/>
          <a:p>
            <a:pPr algn="ctr"/>
            <a:r>
              <a:rPr lang="en-US" sz="2400" b="1" dirty="0">
                <a:latin typeface="Helvetica" pitchFamily="2" charset="0"/>
              </a:rPr>
              <a:t>2. Scrub</a:t>
            </a:r>
            <a:r>
              <a:rPr lang="en-US" sz="2400" dirty="0">
                <a:latin typeface="Helvetica" pitchFamily="2" charset="0"/>
              </a:rPr>
              <a:t> hands together for at least 20 seconds</a:t>
            </a:r>
          </a:p>
        </p:txBody>
      </p:sp>
      <p:sp>
        <p:nvSpPr>
          <p:cNvPr id="14" name="TextBox 13">
            <a:extLst>
              <a:ext uri="{FF2B5EF4-FFF2-40B4-BE49-F238E27FC236}">
                <a16:creationId xmlns:a16="http://schemas.microsoft.com/office/drawing/2014/main" id="{37250365-8B90-4F66-8B72-A0E38E891851}"/>
              </a:ext>
            </a:extLst>
          </p:cNvPr>
          <p:cNvSpPr txBox="1"/>
          <p:nvPr/>
        </p:nvSpPr>
        <p:spPr>
          <a:xfrm>
            <a:off x="7804485" y="5399662"/>
            <a:ext cx="3962400" cy="510778"/>
          </a:xfrm>
          <a:prstGeom prst="roundRect">
            <a:avLst/>
          </a:prstGeom>
          <a:solidFill>
            <a:schemeClr val="bg1">
              <a:lumMod val="95000"/>
            </a:schemeClr>
          </a:solidFill>
          <a:ln w="19050" cap="rnd">
            <a:solidFill>
              <a:srgbClr val="253746"/>
            </a:solidFill>
            <a:miter lim="800000"/>
          </a:ln>
          <a:effectLst>
            <a:softEdge rad="0"/>
          </a:effectLst>
        </p:spPr>
        <p:txBody>
          <a:bodyPr wrap="square" rtlCol="0">
            <a:spAutoFit/>
          </a:bodyPr>
          <a:lstStyle/>
          <a:p>
            <a:pPr algn="ctr"/>
            <a:r>
              <a:rPr lang="en-US" sz="2400" b="1" dirty="0">
                <a:latin typeface="Helvetica" pitchFamily="2" charset="0"/>
              </a:rPr>
              <a:t>3. Rinse</a:t>
            </a:r>
            <a:r>
              <a:rPr lang="en-US" sz="2400" dirty="0">
                <a:latin typeface="Helvetica" pitchFamily="2" charset="0"/>
              </a:rPr>
              <a:t> with water</a:t>
            </a:r>
          </a:p>
        </p:txBody>
      </p:sp>
      <p:graphicFrame>
        <p:nvGraphicFramePr>
          <p:cNvPr id="15" name="Diagram 14">
            <a:extLst>
              <a:ext uri="{FF2B5EF4-FFF2-40B4-BE49-F238E27FC236}">
                <a16:creationId xmlns:a16="http://schemas.microsoft.com/office/drawing/2014/main" id="{E2A427FF-AFD2-4420-A2BC-881F5C5EBF13}"/>
              </a:ext>
            </a:extLst>
          </p:cNvPr>
          <p:cNvGraphicFramePr/>
          <p:nvPr>
            <p:extLst>
              <p:ext uri="{D42A27DB-BD31-4B8C-83A1-F6EECF244321}">
                <p14:modId xmlns:p14="http://schemas.microsoft.com/office/powerpoint/2010/main" val="454913962"/>
              </p:ext>
            </p:extLst>
          </p:nvPr>
        </p:nvGraphicFramePr>
        <p:xfrm>
          <a:off x="1116531" y="837397"/>
          <a:ext cx="9788892" cy="584542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16" name="Picture 15" descr="Graphical user interface, application&#10;&#10;Description automatically generated">
            <a:extLst>
              <a:ext uri="{FF2B5EF4-FFF2-40B4-BE49-F238E27FC236}">
                <a16:creationId xmlns:a16="http://schemas.microsoft.com/office/drawing/2014/main" id="{726AF8B5-CFEC-4E0B-A093-76F010923713}"/>
              </a:ext>
            </a:extLst>
          </p:cNvPr>
          <p:cNvPicPr>
            <a:picLocks noChangeAspect="1"/>
          </p:cNvPicPr>
          <p:nvPr/>
        </p:nvPicPr>
        <p:blipFill rotWithShape="1">
          <a:blip r:embed="rId8">
            <a:extLst>
              <a:ext uri="{28A0092B-C50C-407E-A947-70E740481C1C}">
                <a14:useLocalDpi xmlns:a14="http://schemas.microsoft.com/office/drawing/2010/main" val="0"/>
              </a:ext>
              <a:ext uri="{837473B0-CC2E-450A-ABE3-18F120FF3D39}">
                <a1611:picAttrSrcUrl xmlns:a1611="http://schemas.microsoft.com/office/drawing/2016/11/main" r:id="rId9"/>
              </a:ext>
            </a:extLst>
          </a:blip>
          <a:srcRect l="53703" t="64177" r="-13302" b="-3446"/>
          <a:stretch/>
        </p:blipFill>
        <p:spPr>
          <a:xfrm>
            <a:off x="3811605" y="2000641"/>
            <a:ext cx="2627696" cy="1731340"/>
          </a:xfrm>
          <a:prstGeom prst="ellipse">
            <a:avLst/>
          </a:prstGeom>
        </p:spPr>
      </p:pic>
      <p:pic>
        <p:nvPicPr>
          <p:cNvPr id="17" name="Picture 16" descr="Graphical user interface, application&#10;&#10;Description automatically generated">
            <a:extLst>
              <a:ext uri="{FF2B5EF4-FFF2-40B4-BE49-F238E27FC236}">
                <a16:creationId xmlns:a16="http://schemas.microsoft.com/office/drawing/2014/main" id="{924F896B-306C-46D1-8F84-57F06749445B}"/>
              </a:ext>
            </a:extLst>
          </p:cNvPr>
          <p:cNvPicPr>
            <a:picLocks noChangeAspect="1"/>
          </p:cNvPicPr>
          <p:nvPr/>
        </p:nvPicPr>
        <p:blipFill rotWithShape="1">
          <a:blip r:embed="rId8">
            <a:extLst>
              <a:ext uri="{28A0092B-C50C-407E-A947-70E740481C1C}">
                <a14:useLocalDpi xmlns:a14="http://schemas.microsoft.com/office/drawing/2010/main" val="0"/>
              </a:ext>
              <a:ext uri="{837473B0-CC2E-450A-ABE3-18F120FF3D39}">
                <a1611:picAttrSrcUrl xmlns:a1611="http://schemas.microsoft.com/office/drawing/2016/11/main" r:id="rId9"/>
              </a:ext>
            </a:extLst>
          </a:blip>
          <a:srcRect l="22378" t="29312" r="24665" b="29096"/>
          <a:stretch/>
        </p:blipFill>
        <p:spPr>
          <a:xfrm>
            <a:off x="5905406" y="3882037"/>
            <a:ext cx="2245932" cy="1763962"/>
          </a:xfrm>
          <a:prstGeom prst="ellipse">
            <a:avLst/>
          </a:prstGeom>
        </p:spPr>
      </p:pic>
      <p:pic>
        <p:nvPicPr>
          <p:cNvPr id="18" name="Picture 17" descr="Graphical user interface, application&#10;&#10;Description automatically generated">
            <a:extLst>
              <a:ext uri="{FF2B5EF4-FFF2-40B4-BE49-F238E27FC236}">
                <a16:creationId xmlns:a16="http://schemas.microsoft.com/office/drawing/2014/main" id="{E53EA63B-D1E1-4645-9F92-04C4B1198CC9}"/>
              </a:ext>
            </a:extLst>
          </p:cNvPr>
          <p:cNvPicPr>
            <a:picLocks noChangeAspect="1"/>
          </p:cNvPicPr>
          <p:nvPr/>
        </p:nvPicPr>
        <p:blipFill rotWithShape="1">
          <a:blip r:embed="rId8">
            <a:extLst>
              <a:ext uri="{28A0092B-C50C-407E-A947-70E740481C1C}">
                <a14:useLocalDpi xmlns:a14="http://schemas.microsoft.com/office/drawing/2010/main" val="0"/>
              </a:ext>
              <a:ext uri="{837473B0-CC2E-450A-ABE3-18F120FF3D39}">
                <a1611:picAttrSrcUrl xmlns:a1611="http://schemas.microsoft.com/office/drawing/2016/11/main" r:id="rId9"/>
              </a:ext>
            </a:extLst>
          </a:blip>
          <a:srcRect l="51006" r="-6234" b="58877"/>
          <a:stretch/>
        </p:blipFill>
        <p:spPr>
          <a:xfrm>
            <a:off x="3723896" y="3855741"/>
            <a:ext cx="2354421" cy="1753102"/>
          </a:xfrm>
          <a:prstGeom prst="ellipse">
            <a:avLst/>
          </a:prstGeom>
        </p:spPr>
      </p:pic>
      <p:pic>
        <p:nvPicPr>
          <p:cNvPr id="19" name="Picture 18" descr="Graphical user interface, application&#10;&#10;Description automatically generated">
            <a:extLst>
              <a:ext uri="{FF2B5EF4-FFF2-40B4-BE49-F238E27FC236}">
                <a16:creationId xmlns:a16="http://schemas.microsoft.com/office/drawing/2014/main" id="{BFDF07DC-A302-4C30-A626-87C5DB19903F}"/>
              </a:ext>
            </a:extLst>
          </p:cNvPr>
          <p:cNvPicPr>
            <a:picLocks noChangeAspect="1"/>
          </p:cNvPicPr>
          <p:nvPr/>
        </p:nvPicPr>
        <p:blipFill rotWithShape="1">
          <a:blip r:embed="rId8">
            <a:extLst>
              <a:ext uri="{28A0092B-C50C-407E-A947-70E740481C1C}">
                <a14:useLocalDpi xmlns:a14="http://schemas.microsoft.com/office/drawing/2010/main" val="0"/>
              </a:ext>
              <a:ext uri="{837473B0-CC2E-450A-ABE3-18F120FF3D39}">
                <a1611:picAttrSrcUrl xmlns:a1611="http://schemas.microsoft.com/office/drawing/2016/11/main" r:id="rId9"/>
              </a:ext>
            </a:extLst>
          </a:blip>
          <a:srcRect t="62845" r="50120"/>
          <a:stretch/>
        </p:blipFill>
        <p:spPr>
          <a:xfrm>
            <a:off x="6181394" y="1945280"/>
            <a:ext cx="2245932" cy="1672959"/>
          </a:xfrm>
          <a:prstGeom prst="rect">
            <a:avLst/>
          </a:prstGeom>
        </p:spPr>
      </p:pic>
    </p:spTree>
    <p:extLst>
      <p:ext uri="{BB962C8B-B14F-4D97-AF65-F5344CB8AC3E}">
        <p14:creationId xmlns:p14="http://schemas.microsoft.com/office/powerpoint/2010/main" val="27487614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6"/>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3"/>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4"/>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7"/>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2"/>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P spid="14"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4"/>
          <p:cNvSpPr txBox="1"/>
          <p:nvPr/>
        </p:nvSpPr>
        <p:spPr>
          <a:xfrm>
            <a:off x="426719" y="417481"/>
            <a:ext cx="10251613" cy="634084"/>
          </a:xfrm>
          <a:prstGeom prst="rect">
            <a:avLst/>
          </a:prstGeom>
        </p:spPr>
        <p:txBody>
          <a:bodyPr wrap="square" lIns="0" tIns="0" rIns="0" bIns="0" rtlCol="0" anchor="t">
            <a:spAutoFit/>
          </a:bodyPr>
          <a:lstStyle/>
          <a:p>
            <a:pPr>
              <a:lnSpc>
                <a:spcPts val="5464"/>
              </a:lnSpc>
            </a:pPr>
            <a:r>
              <a:rPr lang="en-US" sz="3600" b="1" dirty="0">
                <a:solidFill>
                  <a:srgbClr val="253746"/>
                </a:solidFill>
                <a:latin typeface="Helvetica" pitchFamily="2" charset="0"/>
                <a:ea typeface="Open Sans" panose="020B0606030504020204" pitchFamily="34" charset="0"/>
                <a:cs typeface="Open Sans" panose="020B0606030504020204" pitchFamily="34" charset="0"/>
              </a:rPr>
              <a:t>Hand Hygiene: ABHR</a:t>
            </a:r>
          </a:p>
        </p:txBody>
      </p:sp>
      <p:sp>
        <p:nvSpPr>
          <p:cNvPr id="20" name="TextBox 19">
            <a:extLst>
              <a:ext uri="{FF2B5EF4-FFF2-40B4-BE49-F238E27FC236}">
                <a16:creationId xmlns:a16="http://schemas.microsoft.com/office/drawing/2014/main" id="{3BF63D9E-715E-4E2E-BF92-68D975051284}"/>
              </a:ext>
            </a:extLst>
          </p:cNvPr>
          <p:cNvSpPr txBox="1"/>
          <p:nvPr/>
        </p:nvSpPr>
        <p:spPr>
          <a:xfrm>
            <a:off x="7804485" y="1328287"/>
            <a:ext cx="3962400" cy="919401"/>
          </a:xfrm>
          <a:prstGeom prst="roundRect">
            <a:avLst/>
          </a:prstGeom>
          <a:solidFill>
            <a:schemeClr val="bg1">
              <a:lumMod val="95000"/>
            </a:schemeClr>
          </a:solidFill>
          <a:ln w="19050" cap="rnd">
            <a:solidFill>
              <a:srgbClr val="253746"/>
            </a:solidFill>
            <a:miter lim="800000"/>
          </a:ln>
          <a:effectLst>
            <a:softEdge rad="0"/>
          </a:effectLst>
        </p:spPr>
        <p:txBody>
          <a:bodyPr wrap="square" rtlCol="0">
            <a:spAutoFit/>
          </a:bodyPr>
          <a:lstStyle/>
          <a:p>
            <a:pPr algn="ctr"/>
            <a:r>
              <a:rPr lang="en-US" sz="2400" b="1" dirty="0">
                <a:latin typeface="Helvetica" pitchFamily="2" charset="0"/>
              </a:rPr>
              <a:t>2.</a:t>
            </a:r>
            <a:r>
              <a:rPr lang="en-US" sz="2400" dirty="0">
                <a:latin typeface="Helvetica" pitchFamily="2" charset="0"/>
              </a:rPr>
              <a:t> Ensure to </a:t>
            </a:r>
            <a:r>
              <a:rPr lang="en-US" sz="2400" b="1" dirty="0">
                <a:latin typeface="Helvetica" pitchFamily="2" charset="0"/>
              </a:rPr>
              <a:t>cover</a:t>
            </a:r>
            <a:r>
              <a:rPr lang="en-US" sz="2400" dirty="0">
                <a:latin typeface="Helvetica" pitchFamily="2" charset="0"/>
              </a:rPr>
              <a:t> all hand surfaces</a:t>
            </a:r>
          </a:p>
        </p:txBody>
      </p:sp>
      <p:sp>
        <p:nvSpPr>
          <p:cNvPr id="21" name="TextBox 20">
            <a:extLst>
              <a:ext uri="{FF2B5EF4-FFF2-40B4-BE49-F238E27FC236}">
                <a16:creationId xmlns:a16="http://schemas.microsoft.com/office/drawing/2014/main" id="{7E0313A0-C4D8-48B5-A884-8B2A5F7D9FD1}"/>
              </a:ext>
            </a:extLst>
          </p:cNvPr>
          <p:cNvSpPr txBox="1"/>
          <p:nvPr/>
        </p:nvSpPr>
        <p:spPr>
          <a:xfrm>
            <a:off x="285549" y="5380940"/>
            <a:ext cx="3962401" cy="919401"/>
          </a:xfrm>
          <a:prstGeom prst="roundRect">
            <a:avLst/>
          </a:prstGeom>
          <a:solidFill>
            <a:schemeClr val="bg1">
              <a:lumMod val="95000"/>
            </a:schemeClr>
          </a:solidFill>
          <a:ln w="19050" cap="rnd">
            <a:solidFill>
              <a:srgbClr val="253746"/>
            </a:solidFill>
            <a:miter lim="800000"/>
          </a:ln>
          <a:effectLst>
            <a:softEdge rad="0"/>
          </a:effectLst>
        </p:spPr>
        <p:txBody>
          <a:bodyPr wrap="square" rtlCol="0">
            <a:spAutoFit/>
          </a:bodyPr>
          <a:lstStyle/>
          <a:p>
            <a:pPr algn="ctr"/>
            <a:r>
              <a:rPr lang="en-US" sz="2400" b="1" dirty="0">
                <a:latin typeface="Helvetica" pitchFamily="2" charset="0"/>
              </a:rPr>
              <a:t>4. </a:t>
            </a:r>
            <a:r>
              <a:rPr lang="en-US" sz="2400" dirty="0">
                <a:latin typeface="Helvetica" pitchFamily="2" charset="0"/>
              </a:rPr>
              <a:t>Takes approximately </a:t>
            </a:r>
            <a:r>
              <a:rPr lang="en-US" sz="2400" b="1" dirty="0">
                <a:latin typeface="Helvetica" pitchFamily="2" charset="0"/>
              </a:rPr>
              <a:t>20 seconds</a:t>
            </a:r>
            <a:endParaRPr lang="en-US" sz="2400" dirty="0">
              <a:latin typeface="Helvetica" pitchFamily="2" charset="0"/>
            </a:endParaRPr>
          </a:p>
        </p:txBody>
      </p:sp>
      <p:sp>
        <p:nvSpPr>
          <p:cNvPr id="22" name="TextBox 21">
            <a:extLst>
              <a:ext uri="{FF2B5EF4-FFF2-40B4-BE49-F238E27FC236}">
                <a16:creationId xmlns:a16="http://schemas.microsoft.com/office/drawing/2014/main" id="{0FA355A8-F97D-4476-96BF-5EE4159C964C}"/>
              </a:ext>
            </a:extLst>
          </p:cNvPr>
          <p:cNvSpPr txBox="1"/>
          <p:nvPr/>
        </p:nvSpPr>
        <p:spPr>
          <a:xfrm>
            <a:off x="7804484" y="5399662"/>
            <a:ext cx="3962400" cy="510778"/>
          </a:xfrm>
          <a:prstGeom prst="roundRect">
            <a:avLst/>
          </a:prstGeom>
          <a:solidFill>
            <a:schemeClr val="bg1">
              <a:lumMod val="95000"/>
            </a:schemeClr>
          </a:solidFill>
          <a:ln w="19050" cap="rnd">
            <a:solidFill>
              <a:srgbClr val="253746"/>
            </a:solidFill>
            <a:miter lim="800000"/>
          </a:ln>
          <a:effectLst>
            <a:softEdge rad="0"/>
          </a:effectLst>
        </p:spPr>
        <p:txBody>
          <a:bodyPr wrap="square" rtlCol="0">
            <a:spAutoFit/>
          </a:bodyPr>
          <a:lstStyle/>
          <a:p>
            <a:pPr algn="ctr"/>
            <a:r>
              <a:rPr lang="en-US" sz="2400" b="1" dirty="0">
                <a:latin typeface="Helvetica" pitchFamily="2" charset="0"/>
              </a:rPr>
              <a:t>3. Rub </a:t>
            </a:r>
            <a:r>
              <a:rPr lang="en-US" sz="2400" dirty="0">
                <a:latin typeface="Helvetica" pitchFamily="2" charset="0"/>
              </a:rPr>
              <a:t>until hands are dry</a:t>
            </a:r>
          </a:p>
        </p:txBody>
      </p:sp>
      <p:sp>
        <p:nvSpPr>
          <p:cNvPr id="23" name="TextBox 22">
            <a:extLst>
              <a:ext uri="{FF2B5EF4-FFF2-40B4-BE49-F238E27FC236}">
                <a16:creationId xmlns:a16="http://schemas.microsoft.com/office/drawing/2014/main" id="{EA3AADB6-73A8-4E71-926D-AFB73A73D2BA}"/>
              </a:ext>
            </a:extLst>
          </p:cNvPr>
          <p:cNvSpPr txBox="1"/>
          <p:nvPr/>
        </p:nvSpPr>
        <p:spPr>
          <a:xfrm>
            <a:off x="494097" y="1373611"/>
            <a:ext cx="4197202" cy="510778"/>
          </a:xfrm>
          <a:prstGeom prst="roundRect">
            <a:avLst/>
          </a:prstGeom>
          <a:solidFill>
            <a:schemeClr val="bg1">
              <a:lumMod val="95000"/>
            </a:schemeClr>
          </a:solidFill>
          <a:ln w="19050" cap="rnd">
            <a:solidFill>
              <a:srgbClr val="253746"/>
            </a:solidFill>
            <a:miter lim="800000"/>
          </a:ln>
          <a:effectLst>
            <a:softEdge rad="0"/>
          </a:effectLst>
        </p:spPr>
        <p:txBody>
          <a:bodyPr wrap="square" rtlCol="0">
            <a:spAutoFit/>
          </a:bodyPr>
          <a:lstStyle/>
          <a:p>
            <a:pPr algn="ctr"/>
            <a:r>
              <a:rPr lang="en-US" sz="2400" b="1" dirty="0">
                <a:latin typeface="Helvetica" pitchFamily="2" charset="0"/>
              </a:rPr>
              <a:t>1. Apply</a:t>
            </a:r>
            <a:r>
              <a:rPr lang="en-US" sz="2400" dirty="0">
                <a:latin typeface="Helvetica" pitchFamily="2" charset="0"/>
              </a:rPr>
              <a:t> ABHR</a:t>
            </a:r>
          </a:p>
        </p:txBody>
      </p:sp>
      <p:graphicFrame>
        <p:nvGraphicFramePr>
          <p:cNvPr id="24" name="Diagram 23">
            <a:extLst>
              <a:ext uri="{FF2B5EF4-FFF2-40B4-BE49-F238E27FC236}">
                <a16:creationId xmlns:a16="http://schemas.microsoft.com/office/drawing/2014/main" id="{14902587-3EF1-47B4-9548-DB443311BA30}"/>
              </a:ext>
            </a:extLst>
          </p:cNvPr>
          <p:cNvGraphicFramePr/>
          <p:nvPr>
            <p:extLst>
              <p:ext uri="{D42A27DB-BD31-4B8C-83A1-F6EECF244321}">
                <p14:modId xmlns:p14="http://schemas.microsoft.com/office/powerpoint/2010/main" val="818832305"/>
              </p:ext>
            </p:extLst>
          </p:nvPr>
        </p:nvGraphicFramePr>
        <p:xfrm>
          <a:off x="1116531" y="837397"/>
          <a:ext cx="9788892" cy="584542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25" name="Picture 24" descr="Logo&#10;&#10;Description automatically generated">
            <a:extLst>
              <a:ext uri="{FF2B5EF4-FFF2-40B4-BE49-F238E27FC236}">
                <a16:creationId xmlns:a16="http://schemas.microsoft.com/office/drawing/2014/main" id="{7A718C30-5A20-4695-9E90-3980D5732517}"/>
              </a:ext>
            </a:extLst>
          </p:cNvPr>
          <p:cNvPicPr>
            <a:picLocks noChangeAspect="1"/>
          </p:cNvPicPr>
          <p:nvPr/>
        </p:nvPicPr>
        <p:blipFill>
          <a:blip r:embed="rId8" cstate="print">
            <a:extLst>
              <a:ext uri="{28A0092B-C50C-407E-A947-70E740481C1C}">
                <a14:useLocalDpi xmlns:a14="http://schemas.microsoft.com/office/drawing/2010/main" val="0"/>
              </a:ext>
              <a:ext uri="{837473B0-CC2E-450A-ABE3-18F120FF3D39}">
                <a1611:picAttrSrcUrl xmlns:a1611="http://schemas.microsoft.com/office/drawing/2016/11/main" r:id="rId9"/>
              </a:ext>
            </a:extLst>
          </a:blip>
          <a:stretch>
            <a:fillRect/>
          </a:stretch>
        </p:blipFill>
        <p:spPr>
          <a:xfrm>
            <a:off x="4018795" y="1838958"/>
            <a:ext cx="1639503" cy="1639503"/>
          </a:xfrm>
          <a:prstGeom prst="rect">
            <a:avLst/>
          </a:prstGeom>
        </p:spPr>
      </p:pic>
      <p:pic>
        <p:nvPicPr>
          <p:cNvPr id="26" name="Picture 25" descr="Icon&#10;&#10;Description automatically generated">
            <a:extLst>
              <a:ext uri="{FF2B5EF4-FFF2-40B4-BE49-F238E27FC236}">
                <a16:creationId xmlns:a16="http://schemas.microsoft.com/office/drawing/2014/main" id="{17E38599-D761-4FDB-AAA1-FC8355390389}"/>
              </a:ext>
            </a:extLst>
          </p:cNvPr>
          <p:cNvPicPr>
            <a:picLocks noChangeAspect="1"/>
          </p:cNvPicPr>
          <p:nvPr/>
        </p:nvPicPr>
        <p:blipFill>
          <a:blip r:embed="rId10" cstate="print">
            <a:extLst>
              <a:ext uri="{28A0092B-C50C-407E-A947-70E740481C1C}">
                <a14:useLocalDpi xmlns:a14="http://schemas.microsoft.com/office/drawing/2010/main" val="0"/>
              </a:ext>
              <a:ext uri="{837473B0-CC2E-450A-ABE3-18F120FF3D39}">
                <a1611:picAttrSrcUrl xmlns:a1611="http://schemas.microsoft.com/office/drawing/2016/11/main" r:id="rId11"/>
              </a:ext>
            </a:extLst>
          </a:blip>
          <a:stretch>
            <a:fillRect/>
          </a:stretch>
        </p:blipFill>
        <p:spPr>
          <a:xfrm>
            <a:off x="6235265" y="3879872"/>
            <a:ext cx="1825098" cy="1825098"/>
          </a:xfrm>
          <a:prstGeom prst="rect">
            <a:avLst/>
          </a:prstGeom>
        </p:spPr>
      </p:pic>
      <p:pic>
        <p:nvPicPr>
          <p:cNvPr id="27" name="Picture 26" descr="Icon&#10;&#10;Description automatically generated">
            <a:extLst>
              <a:ext uri="{FF2B5EF4-FFF2-40B4-BE49-F238E27FC236}">
                <a16:creationId xmlns:a16="http://schemas.microsoft.com/office/drawing/2014/main" id="{7195833C-B976-4393-9F18-0FB87986FAC0}"/>
              </a:ext>
            </a:extLst>
          </p:cNvPr>
          <p:cNvPicPr>
            <a:picLocks noChangeAspect="1"/>
          </p:cNvPicPr>
          <p:nvPr/>
        </p:nvPicPr>
        <p:blipFill>
          <a:blip r:embed="rId12" cstate="print">
            <a:extLst>
              <a:ext uri="{28A0092B-C50C-407E-A947-70E740481C1C}">
                <a14:useLocalDpi xmlns:a14="http://schemas.microsoft.com/office/drawing/2010/main" val="0"/>
              </a:ext>
              <a:ext uri="{837473B0-CC2E-450A-ABE3-18F120FF3D39}">
                <a1611:picAttrSrcUrl xmlns:a1611="http://schemas.microsoft.com/office/drawing/2016/11/main" r:id="rId13"/>
              </a:ext>
            </a:extLst>
          </a:blip>
          <a:stretch>
            <a:fillRect/>
          </a:stretch>
        </p:blipFill>
        <p:spPr>
          <a:xfrm>
            <a:off x="6162265" y="1489043"/>
            <a:ext cx="2198645" cy="2198645"/>
          </a:xfrm>
          <a:prstGeom prst="rect">
            <a:avLst/>
          </a:prstGeom>
        </p:spPr>
      </p:pic>
      <p:pic>
        <p:nvPicPr>
          <p:cNvPr id="28" name="Picture 27" descr="Icon&#10;&#10;Description automatically generated">
            <a:extLst>
              <a:ext uri="{FF2B5EF4-FFF2-40B4-BE49-F238E27FC236}">
                <a16:creationId xmlns:a16="http://schemas.microsoft.com/office/drawing/2014/main" id="{F3CB7F08-534E-41A8-8861-CC8FE7F539EA}"/>
              </a:ext>
            </a:extLst>
          </p:cNvPr>
          <p:cNvPicPr>
            <a:picLocks noChangeAspect="1"/>
          </p:cNvPicPr>
          <p:nvPr/>
        </p:nvPicPr>
        <p:blipFill>
          <a:blip r:embed="rId14" cstate="print">
            <a:duotone>
              <a:prstClr val="black"/>
              <a:srgbClr val="2683A5">
                <a:tint val="45000"/>
                <a:satMod val="400000"/>
              </a:srgbClr>
            </a:duotone>
            <a:extLst>
              <a:ext uri="{BEBA8EAE-BF5A-486C-A8C5-ECC9F3942E4B}">
                <a14:imgProps xmlns:a14="http://schemas.microsoft.com/office/drawing/2010/main">
                  <a14:imgLayer r:embed="rId15">
                    <a14:imgEffect>
                      <a14:brightnessContrast bright="-20000" contrast="40000"/>
                    </a14:imgEffect>
                  </a14:imgLayer>
                </a14:imgProps>
              </a:ext>
              <a:ext uri="{28A0092B-C50C-407E-A947-70E740481C1C}">
                <a14:useLocalDpi xmlns:a14="http://schemas.microsoft.com/office/drawing/2010/main" val="0"/>
              </a:ext>
              <a:ext uri="{837473B0-CC2E-450A-ABE3-18F120FF3D39}">
                <a1611:picAttrSrcUrl xmlns:a1611="http://schemas.microsoft.com/office/drawing/2016/11/main" r:id="rId16"/>
              </a:ext>
            </a:extLst>
          </a:blip>
          <a:stretch>
            <a:fillRect/>
          </a:stretch>
        </p:blipFill>
        <p:spPr>
          <a:xfrm>
            <a:off x="4018795" y="4097430"/>
            <a:ext cx="1432283" cy="1432283"/>
          </a:xfrm>
          <a:prstGeom prst="rect">
            <a:avLst/>
          </a:prstGeom>
        </p:spPr>
      </p:pic>
    </p:spTree>
    <p:extLst>
      <p:ext uri="{BB962C8B-B14F-4D97-AF65-F5344CB8AC3E}">
        <p14:creationId xmlns:p14="http://schemas.microsoft.com/office/powerpoint/2010/main" val="32586952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3"/>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5"/>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20"/>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2"/>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26"/>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21"/>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2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1" grpId="0" animBg="1"/>
      <p:bldP spid="22" grpId="0" animBg="1"/>
      <p:bldP spid="23"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4"/>
          <p:cNvSpPr txBox="1"/>
          <p:nvPr/>
        </p:nvSpPr>
        <p:spPr>
          <a:xfrm>
            <a:off x="426719" y="417481"/>
            <a:ext cx="10251613" cy="634084"/>
          </a:xfrm>
          <a:prstGeom prst="rect">
            <a:avLst/>
          </a:prstGeom>
        </p:spPr>
        <p:txBody>
          <a:bodyPr wrap="square" lIns="0" tIns="0" rIns="0" bIns="0" rtlCol="0" anchor="t">
            <a:spAutoFit/>
          </a:bodyPr>
          <a:lstStyle/>
          <a:p>
            <a:pPr>
              <a:lnSpc>
                <a:spcPts val="5464"/>
              </a:lnSpc>
            </a:pPr>
            <a:r>
              <a:rPr lang="en-US" sz="3600" b="1" dirty="0">
                <a:solidFill>
                  <a:srgbClr val="253746"/>
                </a:solidFill>
                <a:latin typeface="Helvetica" pitchFamily="2" charset="0"/>
                <a:ea typeface="Open Sans" panose="020B0606030504020204" pitchFamily="34" charset="0"/>
                <a:cs typeface="Open Sans" panose="020B0606030504020204" pitchFamily="34" charset="0"/>
              </a:rPr>
              <a:t>Hand Hygiene High Five!</a:t>
            </a:r>
          </a:p>
        </p:txBody>
      </p:sp>
      <p:sp>
        <p:nvSpPr>
          <p:cNvPr id="7" name="Rectangle: Rounded Corners 6">
            <a:extLst>
              <a:ext uri="{FF2B5EF4-FFF2-40B4-BE49-F238E27FC236}">
                <a16:creationId xmlns:a16="http://schemas.microsoft.com/office/drawing/2014/main" id="{A0FCAE19-9072-4ACD-8D68-037B0C8D89A5}"/>
              </a:ext>
            </a:extLst>
          </p:cNvPr>
          <p:cNvSpPr/>
          <p:nvPr/>
        </p:nvSpPr>
        <p:spPr>
          <a:xfrm>
            <a:off x="256598" y="3352772"/>
            <a:ext cx="2996681" cy="1653616"/>
          </a:xfrm>
          <a:prstGeom prst="round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2400" b="1" dirty="0">
                <a:ln w="0"/>
                <a:solidFill>
                  <a:schemeClr val="tx1"/>
                </a:solidFill>
                <a:effectLst>
                  <a:outerShdw blurRad="38100" dist="19050" dir="2700000" algn="tl" rotWithShape="0">
                    <a:schemeClr val="dk1">
                      <a:alpha val="40000"/>
                    </a:schemeClr>
                  </a:outerShdw>
                </a:effectLst>
              </a:rPr>
              <a:t>BEFORE</a:t>
            </a:r>
            <a:r>
              <a:rPr lang="en-US" sz="2400" dirty="0">
                <a:ln w="0"/>
                <a:solidFill>
                  <a:schemeClr val="tx1"/>
                </a:solidFill>
                <a:effectLst>
                  <a:outerShdw blurRad="38100" dist="19050" dir="2700000" algn="tl" rotWithShape="0">
                    <a:schemeClr val="dk1">
                      <a:alpha val="40000"/>
                    </a:schemeClr>
                  </a:outerShdw>
                </a:effectLst>
              </a:rPr>
              <a:t> aseptic/clean procedures</a:t>
            </a:r>
          </a:p>
        </p:txBody>
      </p:sp>
      <p:sp>
        <p:nvSpPr>
          <p:cNvPr id="11" name="Rectangle: Rounded Corners 10">
            <a:extLst>
              <a:ext uri="{FF2B5EF4-FFF2-40B4-BE49-F238E27FC236}">
                <a16:creationId xmlns:a16="http://schemas.microsoft.com/office/drawing/2014/main" id="{E9ED3A37-528A-4603-A128-21358222F97C}"/>
              </a:ext>
            </a:extLst>
          </p:cNvPr>
          <p:cNvSpPr/>
          <p:nvPr/>
        </p:nvSpPr>
        <p:spPr>
          <a:xfrm flipH="1">
            <a:off x="8431063" y="1265527"/>
            <a:ext cx="3390923" cy="1653616"/>
          </a:xfrm>
          <a:prstGeom prst="round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2400" b="1" dirty="0">
                <a:ln w="0"/>
                <a:solidFill>
                  <a:schemeClr val="tx1"/>
                </a:solidFill>
                <a:effectLst>
                  <a:outerShdw blurRad="38100" dist="19050" dir="2700000" algn="tl" rotWithShape="0">
                    <a:schemeClr val="dk1">
                      <a:alpha val="40000"/>
                    </a:schemeClr>
                  </a:outerShdw>
                </a:effectLst>
              </a:rPr>
              <a:t>AFTER</a:t>
            </a:r>
            <a:r>
              <a:rPr lang="en-US" sz="2400" dirty="0">
                <a:ln w="0"/>
                <a:solidFill>
                  <a:schemeClr val="tx1"/>
                </a:solidFill>
                <a:effectLst>
                  <a:outerShdw blurRad="38100" dist="19050" dir="2700000" algn="tl" rotWithShape="0">
                    <a:schemeClr val="dk1">
                      <a:alpha val="40000"/>
                    </a:schemeClr>
                  </a:outerShdw>
                </a:effectLst>
              </a:rPr>
              <a:t> touching blood, body fluids, contaminated surfaces</a:t>
            </a:r>
          </a:p>
        </p:txBody>
      </p:sp>
      <p:sp>
        <p:nvSpPr>
          <p:cNvPr id="12" name="Rectangle: Rounded Corners 11">
            <a:extLst>
              <a:ext uri="{FF2B5EF4-FFF2-40B4-BE49-F238E27FC236}">
                <a16:creationId xmlns:a16="http://schemas.microsoft.com/office/drawing/2014/main" id="{ED0321DE-3D1F-4929-A216-B9C860ACC94F}"/>
              </a:ext>
            </a:extLst>
          </p:cNvPr>
          <p:cNvSpPr/>
          <p:nvPr/>
        </p:nvSpPr>
        <p:spPr>
          <a:xfrm flipH="1">
            <a:off x="8427973" y="4747183"/>
            <a:ext cx="3390922" cy="1405373"/>
          </a:xfrm>
          <a:prstGeom prst="round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2400" b="1" dirty="0">
                <a:ln w="0"/>
                <a:solidFill>
                  <a:schemeClr val="tx1"/>
                </a:solidFill>
                <a:effectLst>
                  <a:outerShdw blurRad="38100" dist="19050" dir="2700000" algn="tl" rotWithShape="0">
                    <a:schemeClr val="dk1">
                      <a:alpha val="40000"/>
                    </a:schemeClr>
                  </a:outerShdw>
                </a:effectLst>
              </a:rPr>
              <a:t>AFTER </a:t>
            </a:r>
            <a:r>
              <a:rPr lang="en-US" sz="2400" dirty="0">
                <a:ln w="0"/>
                <a:solidFill>
                  <a:schemeClr val="tx1"/>
                </a:solidFill>
                <a:effectLst>
                  <a:outerShdw blurRad="38100" dist="19050" dir="2700000" algn="tl" rotWithShape="0">
                    <a:schemeClr val="dk1">
                      <a:alpha val="40000"/>
                    </a:schemeClr>
                  </a:outerShdw>
                </a:effectLst>
              </a:rPr>
              <a:t>touching the resident’s environment</a:t>
            </a:r>
          </a:p>
        </p:txBody>
      </p:sp>
      <p:sp>
        <p:nvSpPr>
          <p:cNvPr id="13" name="Rectangle: Rounded Corners 12">
            <a:extLst>
              <a:ext uri="{FF2B5EF4-FFF2-40B4-BE49-F238E27FC236}">
                <a16:creationId xmlns:a16="http://schemas.microsoft.com/office/drawing/2014/main" id="{3583B222-5DFA-432C-B77B-8FE98518AA32}"/>
              </a:ext>
            </a:extLst>
          </p:cNvPr>
          <p:cNvSpPr/>
          <p:nvPr/>
        </p:nvSpPr>
        <p:spPr>
          <a:xfrm flipH="1">
            <a:off x="8427973" y="3124096"/>
            <a:ext cx="3390923" cy="1405373"/>
          </a:xfrm>
          <a:prstGeom prst="round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2400" b="1" dirty="0">
                <a:ln w="0"/>
                <a:solidFill>
                  <a:schemeClr val="tx1"/>
                </a:solidFill>
                <a:effectLst>
                  <a:outerShdw blurRad="38100" dist="19050" dir="2700000" algn="tl" rotWithShape="0">
                    <a:schemeClr val="dk1">
                      <a:alpha val="40000"/>
                    </a:schemeClr>
                  </a:outerShdw>
                </a:effectLst>
              </a:rPr>
              <a:t>AFTER</a:t>
            </a:r>
            <a:r>
              <a:rPr lang="en-US" sz="2400" dirty="0">
                <a:ln w="0"/>
                <a:solidFill>
                  <a:schemeClr val="tx1"/>
                </a:solidFill>
                <a:effectLst>
                  <a:outerShdw blurRad="38100" dist="19050" dir="2700000" algn="tl" rotWithShape="0">
                    <a:schemeClr val="dk1">
                      <a:alpha val="40000"/>
                    </a:schemeClr>
                  </a:outerShdw>
                </a:effectLst>
              </a:rPr>
              <a:t> removing PPE</a:t>
            </a:r>
          </a:p>
        </p:txBody>
      </p:sp>
      <p:pic>
        <p:nvPicPr>
          <p:cNvPr id="16" name="Picture 2">
            <a:extLst>
              <a:ext uri="{FF2B5EF4-FFF2-40B4-BE49-F238E27FC236}">
                <a16:creationId xmlns:a16="http://schemas.microsoft.com/office/drawing/2014/main" id="{D4853039-2B72-4168-B125-CC6F2CA41AFA}"/>
              </a:ext>
            </a:extLst>
          </p:cNvPr>
          <p:cNvPicPr>
            <a:picLocks noChangeAspect="1"/>
          </p:cNvPicPr>
          <p:nvPr/>
        </p:nvPicPr>
        <p:blipFill>
          <a:blip r:embed="rId3"/>
          <a:srcRect/>
          <a:stretch>
            <a:fillRect/>
          </a:stretch>
        </p:blipFill>
        <p:spPr>
          <a:xfrm>
            <a:off x="3557200" y="1598352"/>
            <a:ext cx="4209883" cy="3683648"/>
          </a:xfrm>
          <a:prstGeom prst="rect">
            <a:avLst/>
          </a:prstGeom>
        </p:spPr>
      </p:pic>
      <p:grpSp>
        <p:nvGrpSpPr>
          <p:cNvPr id="20" name="Group 19">
            <a:extLst>
              <a:ext uri="{FF2B5EF4-FFF2-40B4-BE49-F238E27FC236}">
                <a16:creationId xmlns:a16="http://schemas.microsoft.com/office/drawing/2014/main" id="{A6DD5F59-EE4A-4EE3-AD1D-E4457D1D8B3E}"/>
              </a:ext>
            </a:extLst>
          </p:cNvPr>
          <p:cNvGrpSpPr/>
          <p:nvPr/>
        </p:nvGrpSpPr>
        <p:grpSpPr>
          <a:xfrm>
            <a:off x="3296093" y="1333825"/>
            <a:ext cx="4887787" cy="4212702"/>
            <a:chOff x="14566073" y="1746649"/>
            <a:chExt cx="4887787" cy="4212702"/>
          </a:xfrm>
        </p:grpSpPr>
        <p:sp>
          <p:nvSpPr>
            <p:cNvPr id="3" name="Rectangle 2">
              <a:extLst>
                <a:ext uri="{FF2B5EF4-FFF2-40B4-BE49-F238E27FC236}">
                  <a16:creationId xmlns:a16="http://schemas.microsoft.com/office/drawing/2014/main" id="{390AD143-0687-40BB-8F3E-ACF9FBCF6A95}"/>
                </a:ext>
              </a:extLst>
            </p:cNvPr>
            <p:cNvSpPr/>
            <p:nvPr/>
          </p:nvSpPr>
          <p:spPr>
            <a:xfrm>
              <a:off x="14566073" y="1746649"/>
              <a:ext cx="4887787" cy="416836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7" name="Picture 7">
              <a:extLst>
                <a:ext uri="{FF2B5EF4-FFF2-40B4-BE49-F238E27FC236}">
                  <a16:creationId xmlns:a16="http://schemas.microsoft.com/office/drawing/2014/main" id="{76470F51-9D67-4372-84F0-F4EBF8F8BA44}"/>
                </a:ext>
              </a:extLst>
            </p:cNvPr>
            <p:cNvPicPr>
              <a:picLocks noChangeAspect="1"/>
            </p:cNvPicPr>
            <p:nvPr/>
          </p:nvPicPr>
          <p:blipFill>
            <a:blip r:embed="rId4"/>
            <a:srcRect/>
            <a:stretch>
              <a:fillRect/>
            </a:stretch>
          </p:blipFill>
          <p:spPr>
            <a:xfrm>
              <a:off x="14833574" y="1748034"/>
              <a:ext cx="4352783" cy="4211317"/>
            </a:xfrm>
            <a:prstGeom prst="rect">
              <a:avLst/>
            </a:prstGeom>
          </p:spPr>
        </p:pic>
      </p:grpSp>
      <p:grpSp>
        <p:nvGrpSpPr>
          <p:cNvPr id="24" name="Group 23">
            <a:extLst>
              <a:ext uri="{FF2B5EF4-FFF2-40B4-BE49-F238E27FC236}">
                <a16:creationId xmlns:a16="http://schemas.microsoft.com/office/drawing/2014/main" id="{AD154A64-D362-438E-8FD3-BF09C653E69B}"/>
              </a:ext>
            </a:extLst>
          </p:cNvPr>
          <p:cNvGrpSpPr/>
          <p:nvPr/>
        </p:nvGrpSpPr>
        <p:grpSpPr>
          <a:xfrm>
            <a:off x="3372270" y="1327605"/>
            <a:ext cx="4887787" cy="4478835"/>
            <a:chOff x="13872653" y="1335210"/>
            <a:chExt cx="4887787" cy="4168369"/>
          </a:xfrm>
        </p:grpSpPr>
        <p:sp>
          <p:nvSpPr>
            <p:cNvPr id="22" name="Rectangle 21">
              <a:extLst>
                <a:ext uri="{FF2B5EF4-FFF2-40B4-BE49-F238E27FC236}">
                  <a16:creationId xmlns:a16="http://schemas.microsoft.com/office/drawing/2014/main" id="{03939069-0008-4F3C-8AB2-AD44897500BD}"/>
                </a:ext>
              </a:extLst>
            </p:cNvPr>
            <p:cNvSpPr/>
            <p:nvPr/>
          </p:nvSpPr>
          <p:spPr>
            <a:xfrm>
              <a:off x="13872653" y="1335210"/>
              <a:ext cx="4887787" cy="416836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8" name="Picture 3">
              <a:extLst>
                <a:ext uri="{FF2B5EF4-FFF2-40B4-BE49-F238E27FC236}">
                  <a16:creationId xmlns:a16="http://schemas.microsoft.com/office/drawing/2014/main" id="{6C5125CB-5D2E-4A36-8A73-7260FBD05B68}"/>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a:off x="14259146" y="1381475"/>
              <a:ext cx="4114800" cy="4114800"/>
            </a:xfrm>
            <a:prstGeom prst="rect">
              <a:avLst/>
            </a:prstGeom>
          </p:spPr>
        </p:pic>
      </p:grpSp>
      <p:grpSp>
        <p:nvGrpSpPr>
          <p:cNvPr id="28" name="Group 27">
            <a:extLst>
              <a:ext uri="{FF2B5EF4-FFF2-40B4-BE49-F238E27FC236}">
                <a16:creationId xmlns:a16="http://schemas.microsoft.com/office/drawing/2014/main" id="{ECB999BA-E4FE-4BA3-946F-4FC8E309095E}"/>
              </a:ext>
            </a:extLst>
          </p:cNvPr>
          <p:cNvGrpSpPr/>
          <p:nvPr/>
        </p:nvGrpSpPr>
        <p:grpSpPr>
          <a:xfrm>
            <a:off x="3514670" y="1312315"/>
            <a:ext cx="4648831" cy="4683860"/>
            <a:chOff x="14141871" y="1254946"/>
            <a:chExt cx="4988275" cy="4168369"/>
          </a:xfrm>
        </p:grpSpPr>
        <p:sp>
          <p:nvSpPr>
            <p:cNvPr id="26" name="Rectangle 25">
              <a:extLst>
                <a:ext uri="{FF2B5EF4-FFF2-40B4-BE49-F238E27FC236}">
                  <a16:creationId xmlns:a16="http://schemas.microsoft.com/office/drawing/2014/main" id="{90E6181A-8347-4F20-ABD9-08EC6EE79D44}"/>
                </a:ext>
              </a:extLst>
            </p:cNvPr>
            <p:cNvSpPr/>
            <p:nvPr/>
          </p:nvSpPr>
          <p:spPr>
            <a:xfrm>
              <a:off x="14141871" y="1254946"/>
              <a:ext cx="4984330" cy="416836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9" name="Picture 6">
              <a:extLst>
                <a:ext uri="{FF2B5EF4-FFF2-40B4-BE49-F238E27FC236}">
                  <a16:creationId xmlns:a16="http://schemas.microsoft.com/office/drawing/2014/main" id="{1B691E00-0C55-4B07-9344-8C57D2A51BEC}"/>
                </a:ext>
              </a:extLst>
            </p:cNvPr>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p:blipFill>
          <p:spPr>
            <a:xfrm>
              <a:off x="14145815" y="1598352"/>
              <a:ext cx="4984331" cy="3408036"/>
            </a:xfrm>
            <a:prstGeom prst="rect">
              <a:avLst/>
            </a:prstGeom>
          </p:spPr>
        </p:pic>
      </p:grpSp>
      <p:grpSp>
        <p:nvGrpSpPr>
          <p:cNvPr id="30" name="Group 29">
            <a:extLst>
              <a:ext uri="{FF2B5EF4-FFF2-40B4-BE49-F238E27FC236}">
                <a16:creationId xmlns:a16="http://schemas.microsoft.com/office/drawing/2014/main" id="{409B7831-2FC5-4ADF-B3AC-F53C3DCDABF8}"/>
              </a:ext>
            </a:extLst>
          </p:cNvPr>
          <p:cNvGrpSpPr/>
          <p:nvPr/>
        </p:nvGrpSpPr>
        <p:grpSpPr>
          <a:xfrm>
            <a:off x="3390763" y="1482370"/>
            <a:ext cx="5003563" cy="4555911"/>
            <a:chOff x="15281318" y="768771"/>
            <a:chExt cx="5252484" cy="5383785"/>
          </a:xfrm>
        </p:grpSpPr>
        <p:sp>
          <p:nvSpPr>
            <p:cNvPr id="29" name="Rectangle 28">
              <a:extLst>
                <a:ext uri="{FF2B5EF4-FFF2-40B4-BE49-F238E27FC236}">
                  <a16:creationId xmlns:a16="http://schemas.microsoft.com/office/drawing/2014/main" id="{39C1424C-F183-4E80-AA41-C586F6BCB912}"/>
                </a:ext>
              </a:extLst>
            </p:cNvPr>
            <p:cNvSpPr/>
            <p:nvPr/>
          </p:nvSpPr>
          <p:spPr>
            <a:xfrm>
              <a:off x="15414672" y="768771"/>
              <a:ext cx="4887788" cy="538378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5" name="Picture 14" descr="Icon&#10;&#10;Description automatically generated">
              <a:extLst>
                <a:ext uri="{FF2B5EF4-FFF2-40B4-BE49-F238E27FC236}">
                  <a16:creationId xmlns:a16="http://schemas.microsoft.com/office/drawing/2014/main" id="{CCB1E900-7A39-494F-A8D9-6EAA2220E78F}"/>
                </a:ext>
              </a:extLst>
            </p:cNvPr>
            <p:cNvPicPr>
              <a:picLocks noChangeAspect="1"/>
            </p:cNvPicPr>
            <p:nvPr/>
          </p:nvPicPr>
          <p:blipFill>
            <a:blip r:embed="rId9">
              <a:extLst>
                <a:ext uri="{28A0092B-C50C-407E-A947-70E740481C1C}">
                  <a14:useLocalDpi xmlns:a14="http://schemas.microsoft.com/office/drawing/2010/main" val="0"/>
                </a:ext>
                <a:ext uri="{837473B0-CC2E-450A-ABE3-18F120FF3D39}">
                  <a1611:picAttrSrcUrl xmlns:a1611="http://schemas.microsoft.com/office/drawing/2016/11/main" r:id="rId10"/>
                </a:ext>
              </a:extLst>
            </a:blip>
            <a:stretch>
              <a:fillRect/>
            </a:stretch>
          </p:blipFill>
          <p:spPr>
            <a:xfrm>
              <a:off x="15281318" y="893749"/>
              <a:ext cx="5252484" cy="5231219"/>
            </a:xfrm>
            <a:prstGeom prst="rect">
              <a:avLst/>
            </a:prstGeom>
          </p:spPr>
        </p:pic>
      </p:grpSp>
      <p:sp>
        <p:nvSpPr>
          <p:cNvPr id="2" name="Rectangle: Rounded Corners 1">
            <a:extLst>
              <a:ext uri="{FF2B5EF4-FFF2-40B4-BE49-F238E27FC236}">
                <a16:creationId xmlns:a16="http://schemas.microsoft.com/office/drawing/2014/main" id="{E6A2B5D3-35A1-41D9-A916-0DC572C21DCE}"/>
              </a:ext>
            </a:extLst>
          </p:cNvPr>
          <p:cNvSpPr/>
          <p:nvPr/>
        </p:nvSpPr>
        <p:spPr>
          <a:xfrm>
            <a:off x="256598" y="1327605"/>
            <a:ext cx="3039495" cy="1485243"/>
          </a:xfrm>
          <a:prstGeom prst="round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2400" b="1" dirty="0">
                <a:ln w="0"/>
                <a:solidFill>
                  <a:schemeClr val="tx1"/>
                </a:solidFill>
                <a:effectLst>
                  <a:outerShdw blurRad="38100" dist="19050" dir="2700000" algn="tl" rotWithShape="0">
                    <a:schemeClr val="dk1">
                      <a:alpha val="40000"/>
                    </a:schemeClr>
                  </a:outerShdw>
                </a:effectLst>
              </a:rPr>
              <a:t>BEFORE &amp; AFTER </a:t>
            </a:r>
          </a:p>
          <a:p>
            <a:pPr algn="ctr"/>
            <a:r>
              <a:rPr lang="en-US" sz="2400" dirty="0">
                <a:ln w="0"/>
                <a:solidFill>
                  <a:schemeClr val="tx1"/>
                </a:solidFill>
                <a:effectLst>
                  <a:outerShdw blurRad="38100" dist="19050" dir="2700000" algn="tl" rotWithShape="0">
                    <a:schemeClr val="dk1">
                      <a:alpha val="40000"/>
                    </a:schemeClr>
                  </a:outerShdw>
                </a:effectLst>
              </a:rPr>
              <a:t>touching a resident</a:t>
            </a:r>
          </a:p>
        </p:txBody>
      </p:sp>
    </p:spTree>
    <p:extLst>
      <p:ext uri="{BB962C8B-B14F-4D97-AF65-F5344CB8AC3E}">
        <p14:creationId xmlns:p14="http://schemas.microsoft.com/office/powerpoint/2010/main" val="29543462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1000"/>
                                        <p:tgtEl>
                                          <p:spTgt spid="16"/>
                                        </p:tgtEl>
                                      </p:cBhvr>
                                    </p:animEffect>
                                    <p:anim calcmode="lin" valueType="num">
                                      <p:cBhvr>
                                        <p:cTn id="8" dur="1000" fill="hold"/>
                                        <p:tgtEl>
                                          <p:spTgt spid="16"/>
                                        </p:tgtEl>
                                        <p:attrNameLst>
                                          <p:attrName>ppt_x</p:attrName>
                                        </p:attrNameLst>
                                      </p:cBhvr>
                                      <p:tavLst>
                                        <p:tav tm="0">
                                          <p:val>
                                            <p:strVal val="#ppt_x"/>
                                          </p:val>
                                        </p:tav>
                                        <p:tav tm="100000">
                                          <p:val>
                                            <p:strVal val="#ppt_x"/>
                                          </p:val>
                                        </p:tav>
                                      </p:tavLst>
                                    </p:anim>
                                    <p:anim calcmode="lin" valueType="num">
                                      <p:cBhvr>
                                        <p:cTn id="9"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8" fill="hold" grpId="0" nodeType="click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wipe(left)">
                                      <p:cBhvr>
                                        <p:cTn id="14" dur="500"/>
                                        <p:tgtEl>
                                          <p:spTgt spid="2"/>
                                        </p:tgtEl>
                                      </p:cBhvr>
                                    </p:animEffect>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20"/>
                                        </p:tgtEl>
                                        <p:attrNameLst>
                                          <p:attrName>style.visibility</p:attrName>
                                        </p:attrNameLst>
                                      </p:cBhvr>
                                      <p:to>
                                        <p:strVal val="visible"/>
                                      </p:to>
                                    </p:set>
                                    <p:animEffect transition="in" filter="fade">
                                      <p:cBhvr>
                                        <p:cTn id="19" dur="1000"/>
                                        <p:tgtEl>
                                          <p:spTgt spid="20"/>
                                        </p:tgtEl>
                                      </p:cBhvr>
                                    </p:animEffect>
                                    <p:anim calcmode="lin" valueType="num">
                                      <p:cBhvr>
                                        <p:cTn id="20" dur="1000" fill="hold"/>
                                        <p:tgtEl>
                                          <p:spTgt spid="20"/>
                                        </p:tgtEl>
                                        <p:attrNameLst>
                                          <p:attrName>ppt_x</p:attrName>
                                        </p:attrNameLst>
                                      </p:cBhvr>
                                      <p:tavLst>
                                        <p:tav tm="0">
                                          <p:val>
                                            <p:strVal val="#ppt_x"/>
                                          </p:val>
                                        </p:tav>
                                        <p:tav tm="100000">
                                          <p:val>
                                            <p:strVal val="#ppt_x"/>
                                          </p:val>
                                        </p:tav>
                                      </p:tavLst>
                                    </p:anim>
                                    <p:anim calcmode="lin" valueType="num">
                                      <p:cBhvr>
                                        <p:cTn id="21" dur="1000" fill="hold"/>
                                        <p:tgtEl>
                                          <p:spTgt spid="20"/>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22" presetClass="entr" presetSubtype="8" fill="hold" grpId="0" nodeType="clickEffect">
                                  <p:stCondLst>
                                    <p:cond delay="0"/>
                                  </p:stCondLst>
                                  <p:childTnLst>
                                    <p:set>
                                      <p:cBhvr>
                                        <p:cTn id="25" dur="1" fill="hold">
                                          <p:stCondLst>
                                            <p:cond delay="0"/>
                                          </p:stCondLst>
                                        </p:cTn>
                                        <p:tgtEl>
                                          <p:spTgt spid="7"/>
                                        </p:tgtEl>
                                        <p:attrNameLst>
                                          <p:attrName>style.visibility</p:attrName>
                                        </p:attrNameLst>
                                      </p:cBhvr>
                                      <p:to>
                                        <p:strVal val="visible"/>
                                      </p:to>
                                    </p:set>
                                    <p:animEffect transition="in" filter="wipe(left)">
                                      <p:cBhvr>
                                        <p:cTn id="26" dur="500"/>
                                        <p:tgtEl>
                                          <p:spTgt spid="7"/>
                                        </p:tgtEl>
                                      </p:cBhvr>
                                    </p:animEffect>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nodeType="clickEffect">
                                  <p:stCondLst>
                                    <p:cond delay="0"/>
                                  </p:stCondLst>
                                  <p:childTnLst>
                                    <p:set>
                                      <p:cBhvr>
                                        <p:cTn id="30" dur="1" fill="hold">
                                          <p:stCondLst>
                                            <p:cond delay="0"/>
                                          </p:stCondLst>
                                        </p:cTn>
                                        <p:tgtEl>
                                          <p:spTgt spid="24"/>
                                        </p:tgtEl>
                                        <p:attrNameLst>
                                          <p:attrName>style.visibility</p:attrName>
                                        </p:attrNameLst>
                                      </p:cBhvr>
                                      <p:to>
                                        <p:strVal val="visible"/>
                                      </p:to>
                                    </p:set>
                                    <p:animEffect transition="in" filter="fade">
                                      <p:cBhvr>
                                        <p:cTn id="31" dur="1000"/>
                                        <p:tgtEl>
                                          <p:spTgt spid="24"/>
                                        </p:tgtEl>
                                      </p:cBhvr>
                                    </p:animEffect>
                                    <p:anim calcmode="lin" valueType="num">
                                      <p:cBhvr>
                                        <p:cTn id="32" dur="1000" fill="hold"/>
                                        <p:tgtEl>
                                          <p:spTgt spid="24"/>
                                        </p:tgtEl>
                                        <p:attrNameLst>
                                          <p:attrName>ppt_x</p:attrName>
                                        </p:attrNameLst>
                                      </p:cBhvr>
                                      <p:tavLst>
                                        <p:tav tm="0">
                                          <p:val>
                                            <p:strVal val="#ppt_x"/>
                                          </p:val>
                                        </p:tav>
                                        <p:tav tm="100000">
                                          <p:val>
                                            <p:strVal val="#ppt_x"/>
                                          </p:val>
                                        </p:tav>
                                      </p:tavLst>
                                    </p:anim>
                                    <p:anim calcmode="lin" valueType="num">
                                      <p:cBhvr>
                                        <p:cTn id="33" dur="1000" fill="hold"/>
                                        <p:tgtEl>
                                          <p:spTgt spid="24"/>
                                        </p:tgtEl>
                                        <p:attrNameLst>
                                          <p:attrName>ppt_y</p:attrName>
                                        </p:attrNameLst>
                                      </p:cBhvr>
                                      <p:tavLst>
                                        <p:tav tm="0">
                                          <p:val>
                                            <p:strVal val="#ppt_y+.1"/>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22" presetClass="entr" presetSubtype="2" fill="hold" grpId="0" nodeType="clickEffect">
                                  <p:stCondLst>
                                    <p:cond delay="0"/>
                                  </p:stCondLst>
                                  <p:childTnLst>
                                    <p:set>
                                      <p:cBhvr>
                                        <p:cTn id="37" dur="1" fill="hold">
                                          <p:stCondLst>
                                            <p:cond delay="0"/>
                                          </p:stCondLst>
                                        </p:cTn>
                                        <p:tgtEl>
                                          <p:spTgt spid="11"/>
                                        </p:tgtEl>
                                        <p:attrNameLst>
                                          <p:attrName>style.visibility</p:attrName>
                                        </p:attrNameLst>
                                      </p:cBhvr>
                                      <p:to>
                                        <p:strVal val="visible"/>
                                      </p:to>
                                    </p:set>
                                    <p:animEffect transition="in" filter="wipe(right)">
                                      <p:cBhvr>
                                        <p:cTn id="38" dur="500"/>
                                        <p:tgtEl>
                                          <p:spTgt spid="11"/>
                                        </p:tgtEl>
                                      </p:cBhvr>
                                    </p:animEffect>
                                  </p:childTnLst>
                                </p:cTn>
                              </p:par>
                            </p:childTnLst>
                          </p:cTn>
                        </p:par>
                      </p:childTnLst>
                    </p:cTn>
                  </p:par>
                  <p:par>
                    <p:cTn id="39" fill="hold">
                      <p:stCondLst>
                        <p:cond delay="indefinite"/>
                      </p:stCondLst>
                      <p:childTnLst>
                        <p:par>
                          <p:cTn id="40" fill="hold">
                            <p:stCondLst>
                              <p:cond delay="0"/>
                            </p:stCondLst>
                            <p:childTnLst>
                              <p:par>
                                <p:cTn id="41" presetID="42" presetClass="entr" presetSubtype="0" fill="hold" nodeType="clickEffect">
                                  <p:stCondLst>
                                    <p:cond delay="0"/>
                                  </p:stCondLst>
                                  <p:childTnLst>
                                    <p:set>
                                      <p:cBhvr>
                                        <p:cTn id="42" dur="1" fill="hold">
                                          <p:stCondLst>
                                            <p:cond delay="0"/>
                                          </p:stCondLst>
                                        </p:cTn>
                                        <p:tgtEl>
                                          <p:spTgt spid="28"/>
                                        </p:tgtEl>
                                        <p:attrNameLst>
                                          <p:attrName>style.visibility</p:attrName>
                                        </p:attrNameLst>
                                      </p:cBhvr>
                                      <p:to>
                                        <p:strVal val="visible"/>
                                      </p:to>
                                    </p:set>
                                    <p:animEffect transition="in" filter="fade">
                                      <p:cBhvr>
                                        <p:cTn id="43" dur="1000"/>
                                        <p:tgtEl>
                                          <p:spTgt spid="28"/>
                                        </p:tgtEl>
                                      </p:cBhvr>
                                    </p:animEffect>
                                    <p:anim calcmode="lin" valueType="num">
                                      <p:cBhvr>
                                        <p:cTn id="44" dur="1000" fill="hold"/>
                                        <p:tgtEl>
                                          <p:spTgt spid="28"/>
                                        </p:tgtEl>
                                        <p:attrNameLst>
                                          <p:attrName>ppt_x</p:attrName>
                                        </p:attrNameLst>
                                      </p:cBhvr>
                                      <p:tavLst>
                                        <p:tav tm="0">
                                          <p:val>
                                            <p:strVal val="#ppt_x"/>
                                          </p:val>
                                        </p:tav>
                                        <p:tav tm="100000">
                                          <p:val>
                                            <p:strVal val="#ppt_x"/>
                                          </p:val>
                                        </p:tav>
                                      </p:tavLst>
                                    </p:anim>
                                    <p:anim calcmode="lin" valueType="num">
                                      <p:cBhvr>
                                        <p:cTn id="45"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par>
                    <p:cTn id="46" fill="hold">
                      <p:stCondLst>
                        <p:cond delay="indefinite"/>
                      </p:stCondLst>
                      <p:childTnLst>
                        <p:par>
                          <p:cTn id="47" fill="hold">
                            <p:stCondLst>
                              <p:cond delay="0"/>
                            </p:stCondLst>
                            <p:childTnLst>
                              <p:par>
                                <p:cTn id="48" presetID="22" presetClass="entr" presetSubtype="2" fill="hold" grpId="0" nodeType="clickEffect">
                                  <p:stCondLst>
                                    <p:cond delay="0"/>
                                  </p:stCondLst>
                                  <p:childTnLst>
                                    <p:set>
                                      <p:cBhvr>
                                        <p:cTn id="49" dur="1" fill="hold">
                                          <p:stCondLst>
                                            <p:cond delay="0"/>
                                          </p:stCondLst>
                                        </p:cTn>
                                        <p:tgtEl>
                                          <p:spTgt spid="13"/>
                                        </p:tgtEl>
                                        <p:attrNameLst>
                                          <p:attrName>style.visibility</p:attrName>
                                        </p:attrNameLst>
                                      </p:cBhvr>
                                      <p:to>
                                        <p:strVal val="visible"/>
                                      </p:to>
                                    </p:set>
                                    <p:animEffect transition="in" filter="wipe(right)">
                                      <p:cBhvr>
                                        <p:cTn id="50" dur="500"/>
                                        <p:tgtEl>
                                          <p:spTgt spid="13"/>
                                        </p:tgtEl>
                                      </p:cBhvr>
                                    </p:animEffect>
                                  </p:childTnLst>
                                </p:cTn>
                              </p:par>
                            </p:childTnLst>
                          </p:cTn>
                        </p:par>
                      </p:childTnLst>
                    </p:cTn>
                  </p:par>
                  <p:par>
                    <p:cTn id="51" fill="hold">
                      <p:stCondLst>
                        <p:cond delay="indefinite"/>
                      </p:stCondLst>
                      <p:childTnLst>
                        <p:par>
                          <p:cTn id="52" fill="hold">
                            <p:stCondLst>
                              <p:cond delay="0"/>
                            </p:stCondLst>
                            <p:childTnLst>
                              <p:par>
                                <p:cTn id="53" presetID="42" presetClass="entr" presetSubtype="0" fill="hold" nodeType="clickEffect">
                                  <p:stCondLst>
                                    <p:cond delay="0"/>
                                  </p:stCondLst>
                                  <p:childTnLst>
                                    <p:set>
                                      <p:cBhvr>
                                        <p:cTn id="54" dur="1" fill="hold">
                                          <p:stCondLst>
                                            <p:cond delay="0"/>
                                          </p:stCondLst>
                                        </p:cTn>
                                        <p:tgtEl>
                                          <p:spTgt spid="30"/>
                                        </p:tgtEl>
                                        <p:attrNameLst>
                                          <p:attrName>style.visibility</p:attrName>
                                        </p:attrNameLst>
                                      </p:cBhvr>
                                      <p:to>
                                        <p:strVal val="visible"/>
                                      </p:to>
                                    </p:set>
                                    <p:animEffect transition="in" filter="fade">
                                      <p:cBhvr>
                                        <p:cTn id="55" dur="1000"/>
                                        <p:tgtEl>
                                          <p:spTgt spid="30"/>
                                        </p:tgtEl>
                                      </p:cBhvr>
                                    </p:animEffect>
                                    <p:anim calcmode="lin" valueType="num">
                                      <p:cBhvr>
                                        <p:cTn id="56" dur="1000" fill="hold"/>
                                        <p:tgtEl>
                                          <p:spTgt spid="30"/>
                                        </p:tgtEl>
                                        <p:attrNameLst>
                                          <p:attrName>ppt_x</p:attrName>
                                        </p:attrNameLst>
                                      </p:cBhvr>
                                      <p:tavLst>
                                        <p:tav tm="0">
                                          <p:val>
                                            <p:strVal val="#ppt_x"/>
                                          </p:val>
                                        </p:tav>
                                        <p:tav tm="100000">
                                          <p:val>
                                            <p:strVal val="#ppt_x"/>
                                          </p:val>
                                        </p:tav>
                                      </p:tavLst>
                                    </p:anim>
                                    <p:anim calcmode="lin" valueType="num">
                                      <p:cBhvr>
                                        <p:cTn id="57" dur="1000" fill="hold"/>
                                        <p:tgtEl>
                                          <p:spTgt spid="30"/>
                                        </p:tgtEl>
                                        <p:attrNameLst>
                                          <p:attrName>ppt_y</p:attrName>
                                        </p:attrNameLst>
                                      </p:cBhvr>
                                      <p:tavLst>
                                        <p:tav tm="0">
                                          <p:val>
                                            <p:strVal val="#ppt_y+.1"/>
                                          </p:val>
                                        </p:tav>
                                        <p:tav tm="100000">
                                          <p:val>
                                            <p:strVal val="#ppt_y"/>
                                          </p:val>
                                        </p:tav>
                                      </p:tavLst>
                                    </p:anim>
                                  </p:childTnLst>
                                </p:cTn>
                              </p:par>
                            </p:childTnLst>
                          </p:cTn>
                        </p:par>
                      </p:childTnLst>
                    </p:cTn>
                  </p:par>
                  <p:par>
                    <p:cTn id="58" fill="hold">
                      <p:stCondLst>
                        <p:cond delay="indefinite"/>
                      </p:stCondLst>
                      <p:childTnLst>
                        <p:par>
                          <p:cTn id="59" fill="hold">
                            <p:stCondLst>
                              <p:cond delay="0"/>
                            </p:stCondLst>
                            <p:childTnLst>
                              <p:par>
                                <p:cTn id="60" presetID="22" presetClass="entr" presetSubtype="2" fill="hold" grpId="0" nodeType="clickEffect">
                                  <p:stCondLst>
                                    <p:cond delay="0"/>
                                  </p:stCondLst>
                                  <p:childTnLst>
                                    <p:set>
                                      <p:cBhvr>
                                        <p:cTn id="61" dur="1" fill="hold">
                                          <p:stCondLst>
                                            <p:cond delay="0"/>
                                          </p:stCondLst>
                                        </p:cTn>
                                        <p:tgtEl>
                                          <p:spTgt spid="12"/>
                                        </p:tgtEl>
                                        <p:attrNameLst>
                                          <p:attrName>style.visibility</p:attrName>
                                        </p:attrNameLst>
                                      </p:cBhvr>
                                      <p:to>
                                        <p:strVal val="visible"/>
                                      </p:to>
                                    </p:set>
                                    <p:animEffect transition="in" filter="wipe(right)">
                                      <p:cBhvr>
                                        <p:cTn id="62"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1" grpId="0" animBg="1"/>
      <p:bldP spid="12" grpId="0" animBg="1"/>
      <p:bldP spid="13" grpId="0" animBg="1"/>
      <p:bldP spid="2"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4"/>
          <p:cNvSpPr txBox="1"/>
          <p:nvPr/>
        </p:nvSpPr>
        <p:spPr>
          <a:xfrm>
            <a:off x="542441" y="384520"/>
            <a:ext cx="8892274" cy="634084"/>
          </a:xfrm>
          <a:prstGeom prst="rect">
            <a:avLst/>
          </a:prstGeom>
        </p:spPr>
        <p:txBody>
          <a:bodyPr wrap="square" lIns="0" tIns="0" rIns="0" bIns="0" rtlCol="0" anchor="t">
            <a:spAutoFit/>
          </a:bodyPr>
          <a:lstStyle/>
          <a:p>
            <a:pPr>
              <a:lnSpc>
                <a:spcPts val="5464"/>
              </a:lnSpc>
            </a:pPr>
            <a:r>
              <a:rPr lang="en-US" sz="3600" b="1" dirty="0">
                <a:solidFill>
                  <a:srgbClr val="253746"/>
                </a:solidFill>
                <a:latin typeface="Helvetica" pitchFamily="2" charset="0"/>
                <a:ea typeface="Open Sans" panose="020B0606030504020204" pitchFamily="34" charset="0"/>
                <a:cs typeface="Open Sans" panose="020B0606030504020204" pitchFamily="34" charset="0"/>
              </a:rPr>
              <a:t>Promoting &amp; Improving Hand Hygiene</a:t>
            </a:r>
          </a:p>
        </p:txBody>
      </p:sp>
      <p:sp>
        <p:nvSpPr>
          <p:cNvPr id="5" name="TextBox 5"/>
          <p:cNvSpPr txBox="1"/>
          <p:nvPr/>
        </p:nvSpPr>
        <p:spPr>
          <a:xfrm>
            <a:off x="362057" y="1808043"/>
            <a:ext cx="7383439" cy="3241913"/>
          </a:xfrm>
          <a:prstGeom prst="rect">
            <a:avLst/>
          </a:prstGeom>
        </p:spPr>
        <p:txBody>
          <a:bodyPr wrap="square" lIns="0" tIns="0" rIns="0" bIns="0" rtlCol="0" anchor="t">
            <a:spAutoFit/>
          </a:bodyPr>
          <a:lstStyle/>
          <a:p>
            <a:pPr marL="846473" lvl="1" indent="-457200">
              <a:spcAft>
                <a:spcPts val="1600"/>
              </a:spcAft>
              <a:buFont typeface="Arial" panose="020B0604020202020204" pitchFamily="34" charset="0"/>
              <a:buChar char="•"/>
            </a:pPr>
            <a:r>
              <a:rPr lang="en-US" sz="2400" dirty="0">
                <a:latin typeface="Helvetica" pitchFamily="2" charset="0"/>
                <a:ea typeface="Open Sans" panose="020B0606030504020204" pitchFamily="34" charset="0"/>
                <a:cs typeface="Open Sans" panose="020B0606030504020204" pitchFamily="34" charset="0"/>
              </a:rPr>
              <a:t>Policies and Procedures</a:t>
            </a:r>
          </a:p>
          <a:p>
            <a:pPr marL="846473" lvl="1" indent="-457200">
              <a:spcAft>
                <a:spcPts val="1600"/>
              </a:spcAft>
              <a:buFont typeface="Arial" panose="020B0604020202020204" pitchFamily="34" charset="0"/>
              <a:buChar char="•"/>
            </a:pPr>
            <a:r>
              <a:rPr lang="en-US" sz="2400" dirty="0">
                <a:latin typeface="Helvetica" pitchFamily="2" charset="0"/>
                <a:ea typeface="Open Sans" panose="020B0606030504020204" pitchFamily="34" charset="0"/>
                <a:cs typeface="Open Sans" panose="020B0606030504020204" pitchFamily="34" charset="0"/>
              </a:rPr>
              <a:t>Training and Validation</a:t>
            </a:r>
          </a:p>
          <a:p>
            <a:pPr marL="846473" lvl="1" indent="-457200">
              <a:spcAft>
                <a:spcPts val="1600"/>
              </a:spcAft>
              <a:buFont typeface="Arial" panose="020B0604020202020204" pitchFamily="34" charset="0"/>
              <a:buChar char="•"/>
            </a:pPr>
            <a:r>
              <a:rPr lang="en-US" sz="2400" dirty="0">
                <a:latin typeface="Helvetica" pitchFamily="2" charset="0"/>
                <a:ea typeface="Open Sans" panose="020B0606030504020204" pitchFamily="34" charset="0"/>
                <a:cs typeface="Open Sans" panose="020B0606030504020204" pitchFamily="34" charset="0"/>
              </a:rPr>
              <a:t>Supplies &amp; Placement</a:t>
            </a:r>
          </a:p>
          <a:p>
            <a:pPr marL="846473" lvl="1" indent="-457200">
              <a:spcAft>
                <a:spcPts val="1600"/>
              </a:spcAft>
              <a:buFont typeface="Arial" panose="020B0604020202020204" pitchFamily="34" charset="0"/>
              <a:buChar char="•"/>
            </a:pPr>
            <a:r>
              <a:rPr lang="en-US" sz="2400" dirty="0">
                <a:latin typeface="Helvetica" pitchFamily="2" charset="0"/>
                <a:ea typeface="Open Sans" panose="020B0606030504020204" pitchFamily="34" charset="0"/>
                <a:cs typeface="Open Sans" panose="020B0606030504020204" pitchFamily="34" charset="0"/>
              </a:rPr>
              <a:t>Reminders</a:t>
            </a:r>
          </a:p>
          <a:p>
            <a:pPr marL="846473" lvl="1" indent="-457200">
              <a:spcAft>
                <a:spcPts val="1600"/>
              </a:spcAft>
              <a:buFont typeface="Arial" panose="020B0604020202020204" pitchFamily="34" charset="0"/>
              <a:buChar char="•"/>
            </a:pPr>
            <a:r>
              <a:rPr lang="en-US" sz="2400" dirty="0">
                <a:latin typeface="Helvetica" pitchFamily="2" charset="0"/>
                <a:ea typeface="Open Sans" panose="020B0606030504020204" pitchFamily="34" charset="0"/>
                <a:cs typeface="Open Sans" panose="020B0606030504020204" pitchFamily="34" charset="0"/>
              </a:rPr>
              <a:t>Monitoring &amp; Feedback</a:t>
            </a:r>
          </a:p>
          <a:p>
            <a:pPr marL="846473" lvl="1" indent="-457200">
              <a:spcAft>
                <a:spcPts val="1600"/>
              </a:spcAft>
              <a:buFont typeface="Arial" panose="020B0604020202020204" pitchFamily="34" charset="0"/>
              <a:buChar char="•"/>
            </a:pPr>
            <a:endParaRPr lang="en-US" sz="2400" dirty="0">
              <a:latin typeface="Helvetica" pitchFamily="2" charset="0"/>
              <a:ea typeface="Open Sans" panose="020B0606030504020204" pitchFamily="34" charset="0"/>
              <a:cs typeface="Open Sans" panose="020B0606030504020204" pitchFamily="34" charset="0"/>
            </a:endParaRPr>
          </a:p>
        </p:txBody>
      </p:sp>
      <p:pic>
        <p:nvPicPr>
          <p:cNvPr id="8" name="Picture 5">
            <a:extLst>
              <a:ext uri="{FF2B5EF4-FFF2-40B4-BE49-F238E27FC236}">
                <a16:creationId xmlns:a16="http://schemas.microsoft.com/office/drawing/2014/main" id="{7EBEBF91-7AE7-48EC-ADF5-30E6FCB88B04}"/>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rot="549937">
            <a:off x="5602824" y="1477748"/>
            <a:ext cx="1342283" cy="1338927"/>
          </a:xfrm>
          <a:prstGeom prst="rect">
            <a:avLst/>
          </a:prstGeom>
        </p:spPr>
      </p:pic>
      <p:pic>
        <p:nvPicPr>
          <p:cNvPr id="9" name="Picture 3">
            <a:extLst>
              <a:ext uri="{FF2B5EF4-FFF2-40B4-BE49-F238E27FC236}">
                <a16:creationId xmlns:a16="http://schemas.microsoft.com/office/drawing/2014/main" id="{29C0C9E1-06A8-4AD3-9D3C-41CFA39793C6}"/>
              </a:ext>
            </a:extLst>
          </p:cNvPr>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a:off x="7745496" y="1609828"/>
            <a:ext cx="1689219" cy="1074766"/>
          </a:xfrm>
          <a:prstGeom prst="rect">
            <a:avLst/>
          </a:prstGeom>
        </p:spPr>
      </p:pic>
      <p:pic>
        <p:nvPicPr>
          <p:cNvPr id="10" name="Picture 2">
            <a:extLst>
              <a:ext uri="{FF2B5EF4-FFF2-40B4-BE49-F238E27FC236}">
                <a16:creationId xmlns:a16="http://schemas.microsoft.com/office/drawing/2014/main" id="{DFB14391-719D-4138-8239-D274AA1EEE98}"/>
              </a:ext>
            </a:extLst>
          </p:cNvPr>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p:blipFill>
        <p:spPr>
          <a:xfrm>
            <a:off x="5637763" y="3130347"/>
            <a:ext cx="1296253" cy="1296253"/>
          </a:xfrm>
          <a:prstGeom prst="rect">
            <a:avLst/>
          </a:prstGeom>
        </p:spPr>
      </p:pic>
      <p:pic>
        <p:nvPicPr>
          <p:cNvPr id="11" name="Picture 6">
            <a:extLst>
              <a:ext uri="{FF2B5EF4-FFF2-40B4-BE49-F238E27FC236}">
                <a16:creationId xmlns:a16="http://schemas.microsoft.com/office/drawing/2014/main" id="{72B42254-20B6-4EE3-86C9-4B0378774425}"/>
              </a:ext>
            </a:extLst>
          </p:cNvPr>
          <p:cNvPicPr>
            <a:picLocks noChangeAspect="1"/>
          </p:cNvPicPr>
          <p:nvPr/>
        </p:nvPicPr>
        <p:blipFill>
          <a:blip r:embed="rId9"/>
          <a:srcRect/>
          <a:stretch>
            <a:fillRect/>
          </a:stretch>
        </p:blipFill>
        <p:spPr>
          <a:xfrm>
            <a:off x="7795148" y="3189256"/>
            <a:ext cx="1044059" cy="1210503"/>
          </a:xfrm>
          <a:prstGeom prst="rect">
            <a:avLst/>
          </a:prstGeom>
        </p:spPr>
      </p:pic>
      <p:pic>
        <p:nvPicPr>
          <p:cNvPr id="13" name="Picture 11">
            <a:extLst>
              <a:ext uri="{FF2B5EF4-FFF2-40B4-BE49-F238E27FC236}">
                <a16:creationId xmlns:a16="http://schemas.microsoft.com/office/drawing/2014/main" id="{B80350D3-B89C-4CA0-907A-813DD4CE02D7}"/>
              </a:ext>
            </a:extLst>
          </p:cNvPr>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asvg="http://schemas.microsoft.com/office/drawing/2016/SVG/main" r:embed="rId11"/>
              </a:ext>
            </a:extLst>
          </a:blip>
          <a:srcRect/>
          <a:stretch>
            <a:fillRect/>
          </a:stretch>
        </p:blipFill>
        <p:spPr>
          <a:xfrm>
            <a:off x="9137267" y="3688549"/>
            <a:ext cx="2518614" cy="2506021"/>
          </a:xfrm>
          <a:prstGeom prst="rect">
            <a:avLst/>
          </a:prstGeom>
        </p:spPr>
      </p:pic>
    </p:spTree>
    <p:extLst>
      <p:ext uri="{BB962C8B-B14F-4D97-AF65-F5344CB8AC3E}">
        <p14:creationId xmlns:p14="http://schemas.microsoft.com/office/powerpoint/2010/main" val="5426881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5">
                                            <p:txEl>
                                              <p:pRg st="1" end="1"/>
                                            </p:txEl>
                                          </p:spTgt>
                                        </p:tgtEl>
                                        <p:attrNameLst>
                                          <p:attrName>style.visibility</p:attrName>
                                        </p:attrNameLst>
                                      </p:cBhvr>
                                      <p:to>
                                        <p:strVal val="visible"/>
                                      </p:to>
                                    </p:set>
                                    <p:animEffect transition="in" filter="fade">
                                      <p:cBhvr>
                                        <p:cTn id="17" dur="500"/>
                                        <p:tgtEl>
                                          <p:spTgt spid="5">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fade">
                                      <p:cBhvr>
                                        <p:cTn id="22" dur="500"/>
                                        <p:tgtEl>
                                          <p:spTgt spid="9"/>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5">
                                            <p:txEl>
                                              <p:pRg st="2" end="2"/>
                                            </p:txEl>
                                          </p:spTgt>
                                        </p:tgtEl>
                                        <p:attrNameLst>
                                          <p:attrName>style.visibility</p:attrName>
                                        </p:attrNameLst>
                                      </p:cBhvr>
                                      <p:to>
                                        <p:strVal val="visible"/>
                                      </p:to>
                                    </p:set>
                                    <p:animEffect transition="in" filter="fade">
                                      <p:cBhvr>
                                        <p:cTn id="27" dur="500"/>
                                        <p:tgtEl>
                                          <p:spTgt spid="5">
                                            <p:txEl>
                                              <p:pRg st="2" end="2"/>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fade">
                                      <p:cBhvr>
                                        <p:cTn id="32" dur="500"/>
                                        <p:tgtEl>
                                          <p:spTgt spid="10"/>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5">
                                            <p:txEl>
                                              <p:pRg st="3" end="3"/>
                                            </p:txEl>
                                          </p:spTgt>
                                        </p:tgtEl>
                                        <p:attrNameLst>
                                          <p:attrName>style.visibility</p:attrName>
                                        </p:attrNameLst>
                                      </p:cBhvr>
                                      <p:to>
                                        <p:strVal val="visible"/>
                                      </p:to>
                                    </p:set>
                                    <p:animEffect transition="in" filter="fade">
                                      <p:cBhvr>
                                        <p:cTn id="37" dur="500"/>
                                        <p:tgtEl>
                                          <p:spTgt spid="5">
                                            <p:txEl>
                                              <p:pRg st="3" end="3"/>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11"/>
                                        </p:tgtEl>
                                        <p:attrNameLst>
                                          <p:attrName>style.visibility</p:attrName>
                                        </p:attrNameLst>
                                      </p:cBhvr>
                                      <p:to>
                                        <p:strVal val="visible"/>
                                      </p:to>
                                    </p:set>
                                    <p:animEffect transition="in" filter="fade">
                                      <p:cBhvr>
                                        <p:cTn id="42" dur="500"/>
                                        <p:tgtEl>
                                          <p:spTgt spid="11"/>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5">
                                            <p:txEl>
                                              <p:pRg st="4" end="4"/>
                                            </p:txEl>
                                          </p:spTgt>
                                        </p:tgtEl>
                                        <p:attrNameLst>
                                          <p:attrName>style.visibility</p:attrName>
                                        </p:attrNameLst>
                                      </p:cBhvr>
                                      <p:to>
                                        <p:strVal val="visible"/>
                                      </p:to>
                                    </p:set>
                                    <p:animEffect transition="in" filter="fade">
                                      <p:cBhvr>
                                        <p:cTn id="47" dur="500"/>
                                        <p:tgtEl>
                                          <p:spTgt spid="5">
                                            <p:txEl>
                                              <p:pRg st="4" end="4"/>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nodeType="clickEffect">
                                  <p:stCondLst>
                                    <p:cond delay="0"/>
                                  </p:stCondLst>
                                  <p:childTnLst>
                                    <p:set>
                                      <p:cBhvr>
                                        <p:cTn id="51" dur="1" fill="hold">
                                          <p:stCondLst>
                                            <p:cond delay="0"/>
                                          </p:stCondLst>
                                        </p:cTn>
                                        <p:tgtEl>
                                          <p:spTgt spid="13"/>
                                        </p:tgtEl>
                                        <p:attrNameLst>
                                          <p:attrName>style.visibility</p:attrName>
                                        </p:attrNameLst>
                                      </p:cBhvr>
                                      <p:to>
                                        <p:strVal val="visible"/>
                                      </p:to>
                                    </p:set>
                                    <p:animEffect transition="in" filter="fade">
                                      <p:cBhvr>
                                        <p:cTn id="52"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49D1B693-0946-B944-8F41-5FB4DEDF9BDB}"/>
              </a:ext>
            </a:extLst>
          </p:cNvPr>
          <p:cNvSpPr txBox="1">
            <a:spLocks/>
          </p:cNvSpPr>
          <p:nvPr/>
        </p:nvSpPr>
        <p:spPr>
          <a:xfrm>
            <a:off x="687247" y="220138"/>
            <a:ext cx="10817506" cy="883919"/>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50000"/>
              </a:lnSpc>
            </a:pPr>
            <a:r>
              <a:rPr lang="en-US" sz="3600" b="1" spc="100" dirty="0">
                <a:solidFill>
                  <a:srgbClr val="253746"/>
                </a:solidFill>
                <a:latin typeface="Helvetica" charset="0"/>
                <a:ea typeface="Helvetica" charset="0"/>
                <a:cs typeface="Helvetica" charset="0"/>
              </a:rPr>
              <a:t>Quality Care &amp; Resident Rights</a:t>
            </a:r>
            <a:endParaRPr lang="en-US" sz="3600" b="1" dirty="0">
              <a:solidFill>
                <a:srgbClr val="253746"/>
              </a:solidFill>
              <a:latin typeface="Helvetica" charset="0"/>
              <a:ea typeface="Helvetica" charset="0"/>
              <a:cs typeface="Helvetica" charset="0"/>
            </a:endParaRPr>
          </a:p>
        </p:txBody>
      </p:sp>
      <p:sp>
        <p:nvSpPr>
          <p:cNvPr id="11" name="TextBox 10">
            <a:extLst>
              <a:ext uri="{FF2B5EF4-FFF2-40B4-BE49-F238E27FC236}">
                <a16:creationId xmlns:a16="http://schemas.microsoft.com/office/drawing/2014/main" id="{C33C0E6D-20DD-3A1A-D889-D01E68AF6FF5}"/>
              </a:ext>
            </a:extLst>
          </p:cNvPr>
          <p:cNvSpPr txBox="1"/>
          <p:nvPr/>
        </p:nvSpPr>
        <p:spPr>
          <a:xfrm>
            <a:off x="166777" y="1436127"/>
            <a:ext cx="5612671" cy="1686615"/>
          </a:xfrm>
          <a:prstGeom prst="rect">
            <a:avLst/>
          </a:prstGeom>
        </p:spPr>
        <p:txBody>
          <a:bodyPr/>
          <a:lstStyle>
            <a:defPPr>
              <a:defRPr lang="en-US"/>
            </a:defPPr>
            <a:lvl1pPr>
              <a:lnSpc>
                <a:spcPct val="90000"/>
              </a:lnSpc>
              <a:spcBef>
                <a:spcPct val="0"/>
              </a:spcBef>
              <a:buNone/>
              <a:defRPr sz="4400">
                <a:latin typeface="+mj-lt"/>
                <a:ea typeface="+mj-ea"/>
                <a:cs typeface="+mj-cs"/>
              </a:defRPr>
            </a:lvl1pPr>
            <a:lvl2pPr marL="1221921" lvl="1" indent="-610961">
              <a:lnSpc>
                <a:spcPts val="7923"/>
              </a:lnSpc>
              <a:buFont typeface="Arial"/>
              <a:buChar char="•"/>
              <a:defRPr sz="5659">
                <a:solidFill>
                  <a:srgbClr val="7F7F7F"/>
                </a:solidFill>
                <a:latin typeface="Helvetica" pitchFamily="2" charset="0"/>
                <a:ea typeface="Open Sans" panose="020B0606030504020204" pitchFamily="34" charset="0"/>
                <a:cs typeface="Open Sans" panose="020B0606030504020204" pitchFamily="34" charset="0"/>
              </a:defRPr>
            </a:lvl2pPr>
          </a:lstStyle>
          <a:p>
            <a:pPr marL="381019" indent="-381019">
              <a:spcAft>
                <a:spcPts val="1200"/>
              </a:spcAft>
              <a:buFont typeface="Arial" panose="020B0604020202020204" pitchFamily="34" charset="0"/>
              <a:buChar char="•"/>
            </a:pPr>
            <a:r>
              <a:rPr lang="en-US" sz="2800" b="1" dirty="0">
                <a:latin typeface="Helvetica" pitchFamily="2" charset="0"/>
              </a:rPr>
              <a:t>How hands spread germs</a:t>
            </a:r>
          </a:p>
          <a:p>
            <a:pPr marL="381019" indent="-381019">
              <a:spcAft>
                <a:spcPts val="1200"/>
              </a:spcAft>
              <a:buFont typeface="Arial" panose="020B0604020202020204" pitchFamily="34" charset="0"/>
              <a:buChar char="•"/>
            </a:pPr>
            <a:r>
              <a:rPr lang="en-US" sz="2800" b="1" dirty="0">
                <a:latin typeface="Helvetica" pitchFamily="2" charset="0"/>
              </a:rPr>
              <a:t>Hand hygiene- when and how</a:t>
            </a:r>
            <a:endParaRPr lang="en-US" sz="2800" dirty="0"/>
          </a:p>
          <a:p>
            <a:pPr marL="381019" indent="-381019">
              <a:spcAft>
                <a:spcPts val="1200"/>
              </a:spcAft>
              <a:buFont typeface="Arial" panose="020B0604020202020204" pitchFamily="34" charset="0"/>
              <a:buChar char="•"/>
            </a:pPr>
            <a:r>
              <a:rPr lang="en-US" sz="2800" b="1" dirty="0">
                <a:latin typeface="Helvetica" pitchFamily="2" charset="0"/>
              </a:rPr>
              <a:t>Promoting &amp; improving hand hygiene</a:t>
            </a:r>
          </a:p>
        </p:txBody>
      </p:sp>
      <p:sp>
        <p:nvSpPr>
          <p:cNvPr id="6" name="TextBox 5">
            <a:extLst>
              <a:ext uri="{FF2B5EF4-FFF2-40B4-BE49-F238E27FC236}">
                <a16:creationId xmlns:a16="http://schemas.microsoft.com/office/drawing/2014/main" id="{467F2573-EAE0-38DE-1E8C-9E42C1BD1C0A}"/>
              </a:ext>
            </a:extLst>
          </p:cNvPr>
          <p:cNvSpPr txBox="1"/>
          <p:nvPr/>
        </p:nvSpPr>
        <p:spPr>
          <a:xfrm>
            <a:off x="287676" y="4289813"/>
            <a:ext cx="5387383" cy="584775"/>
          </a:xfrm>
          <a:prstGeom prst="rect">
            <a:avLst/>
          </a:prstGeom>
          <a:solidFill>
            <a:schemeClr val="bg1"/>
          </a:solidFill>
        </p:spPr>
        <p:txBody>
          <a:bodyPr wrap="square" rtlCol="0">
            <a:spAutoFit/>
          </a:bodyPr>
          <a:lstStyle/>
          <a:p>
            <a:pPr algn="ctr"/>
            <a:r>
              <a:rPr lang="en-US" sz="3200" b="1" dirty="0">
                <a:latin typeface="Helvetica" pitchFamily="2" charset="0"/>
                <a:ea typeface="Open Sans" panose="020B0606030504020204" pitchFamily="34" charset="0"/>
                <a:cs typeface="Open Sans" panose="020B0606030504020204" pitchFamily="34" charset="0"/>
              </a:rPr>
              <a:t>Plan and Participate</a:t>
            </a:r>
          </a:p>
        </p:txBody>
      </p:sp>
      <p:sp>
        <p:nvSpPr>
          <p:cNvPr id="16" name="Flowchart: Connector 15">
            <a:extLst>
              <a:ext uri="{FF2B5EF4-FFF2-40B4-BE49-F238E27FC236}">
                <a16:creationId xmlns:a16="http://schemas.microsoft.com/office/drawing/2014/main" id="{228332A6-33A5-42B1-9527-4A48962A5E7C}"/>
              </a:ext>
            </a:extLst>
          </p:cNvPr>
          <p:cNvSpPr/>
          <p:nvPr/>
        </p:nvSpPr>
        <p:spPr>
          <a:xfrm>
            <a:off x="6620480" y="4354394"/>
            <a:ext cx="1485901" cy="1399549"/>
          </a:xfrm>
          <a:prstGeom prst="flowChartConnector">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Flowchart: Connector 16">
            <a:extLst>
              <a:ext uri="{FF2B5EF4-FFF2-40B4-BE49-F238E27FC236}">
                <a16:creationId xmlns:a16="http://schemas.microsoft.com/office/drawing/2014/main" id="{4FA836B0-944A-4A87-8F75-3D018E8D330C}"/>
              </a:ext>
            </a:extLst>
          </p:cNvPr>
          <p:cNvSpPr/>
          <p:nvPr/>
        </p:nvSpPr>
        <p:spPr>
          <a:xfrm>
            <a:off x="6674908" y="1740153"/>
            <a:ext cx="1243696" cy="898790"/>
          </a:xfrm>
          <a:prstGeom prst="flowChartConnector">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aphicFrame>
        <p:nvGraphicFramePr>
          <p:cNvPr id="2" name="Diagram 1">
            <a:extLst>
              <a:ext uri="{FF2B5EF4-FFF2-40B4-BE49-F238E27FC236}">
                <a16:creationId xmlns:a16="http://schemas.microsoft.com/office/drawing/2014/main" id="{41819821-4026-4D1C-9408-F9E5D0F042A9}"/>
              </a:ext>
            </a:extLst>
          </p:cNvPr>
          <p:cNvGraphicFramePr/>
          <p:nvPr>
            <p:extLst>
              <p:ext uri="{D42A27DB-BD31-4B8C-83A1-F6EECF244321}">
                <p14:modId xmlns:p14="http://schemas.microsoft.com/office/powerpoint/2010/main" val="739752824"/>
              </p:ext>
            </p:extLst>
          </p:nvPr>
        </p:nvGraphicFramePr>
        <p:xfrm>
          <a:off x="3652073" y="1071153"/>
          <a:ext cx="6729186" cy="49070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pSp>
        <p:nvGrpSpPr>
          <p:cNvPr id="21" name="Group 20">
            <a:extLst>
              <a:ext uri="{FF2B5EF4-FFF2-40B4-BE49-F238E27FC236}">
                <a16:creationId xmlns:a16="http://schemas.microsoft.com/office/drawing/2014/main" id="{148BC014-2938-4892-9582-9D6168AFF3E9}"/>
              </a:ext>
            </a:extLst>
          </p:cNvPr>
          <p:cNvGrpSpPr/>
          <p:nvPr/>
        </p:nvGrpSpPr>
        <p:grpSpPr>
          <a:xfrm>
            <a:off x="5905371" y="2871879"/>
            <a:ext cx="1485901" cy="1164854"/>
            <a:chOff x="8128472" y="2871879"/>
            <a:chExt cx="1485901" cy="1164854"/>
          </a:xfrm>
        </p:grpSpPr>
        <p:sp>
          <p:nvSpPr>
            <p:cNvPr id="15" name="Flowchart: Connector 14">
              <a:extLst>
                <a:ext uri="{FF2B5EF4-FFF2-40B4-BE49-F238E27FC236}">
                  <a16:creationId xmlns:a16="http://schemas.microsoft.com/office/drawing/2014/main" id="{736897E5-238B-4C54-8A0B-1CB21E9FEFEB}"/>
                </a:ext>
              </a:extLst>
            </p:cNvPr>
            <p:cNvSpPr/>
            <p:nvPr/>
          </p:nvSpPr>
          <p:spPr>
            <a:xfrm>
              <a:off x="8128472" y="2871879"/>
              <a:ext cx="1485901" cy="1164854"/>
            </a:xfrm>
            <a:prstGeom prst="flowChartConnector">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6">
              <a:extLst>
                <a:ext uri="{FF2B5EF4-FFF2-40B4-BE49-F238E27FC236}">
                  <a16:creationId xmlns:a16="http://schemas.microsoft.com/office/drawing/2014/main" id="{CF53C304-1278-4D31-925C-D7F70B5DCE60}"/>
                </a:ext>
              </a:extLst>
            </p:cNvPr>
            <p:cNvSpPr/>
            <p:nvPr/>
          </p:nvSpPr>
          <p:spPr>
            <a:xfrm>
              <a:off x="8264080" y="3075277"/>
              <a:ext cx="1214684" cy="89879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9" name="Flowchart: Connector 18">
            <a:extLst>
              <a:ext uri="{FF2B5EF4-FFF2-40B4-BE49-F238E27FC236}">
                <a16:creationId xmlns:a16="http://schemas.microsoft.com/office/drawing/2014/main" id="{6F7EC326-D4E6-47ED-8EB9-362A5090D7BD}"/>
              </a:ext>
            </a:extLst>
          </p:cNvPr>
          <p:cNvSpPr/>
          <p:nvPr/>
        </p:nvSpPr>
        <p:spPr>
          <a:xfrm>
            <a:off x="6808260" y="2046407"/>
            <a:ext cx="1110344" cy="457199"/>
          </a:xfrm>
          <a:prstGeom prst="flowChartConnector">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Flowchart: Connector 19">
            <a:extLst>
              <a:ext uri="{FF2B5EF4-FFF2-40B4-BE49-F238E27FC236}">
                <a16:creationId xmlns:a16="http://schemas.microsoft.com/office/drawing/2014/main" id="{9C50A3DE-5FAA-4A3C-BE9D-AAA9B23A862C}"/>
              </a:ext>
            </a:extLst>
          </p:cNvPr>
          <p:cNvSpPr/>
          <p:nvPr/>
        </p:nvSpPr>
        <p:spPr>
          <a:xfrm>
            <a:off x="6808260" y="4582200"/>
            <a:ext cx="1318902" cy="879125"/>
          </a:xfrm>
          <a:prstGeom prst="flowChartConnector">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4" name="Group 23">
            <a:extLst>
              <a:ext uri="{FF2B5EF4-FFF2-40B4-BE49-F238E27FC236}">
                <a16:creationId xmlns:a16="http://schemas.microsoft.com/office/drawing/2014/main" id="{3158934A-5E53-41DD-BFEF-EA1F8F65D7C6}"/>
              </a:ext>
            </a:extLst>
          </p:cNvPr>
          <p:cNvGrpSpPr/>
          <p:nvPr/>
        </p:nvGrpSpPr>
        <p:grpSpPr>
          <a:xfrm>
            <a:off x="5656581" y="1197014"/>
            <a:ext cx="5599263" cy="5030350"/>
            <a:chOff x="7226202" y="1207165"/>
            <a:chExt cx="5599263" cy="5030350"/>
          </a:xfrm>
        </p:grpSpPr>
        <p:sp>
          <p:nvSpPr>
            <p:cNvPr id="23" name="Rectangle 22">
              <a:extLst>
                <a:ext uri="{FF2B5EF4-FFF2-40B4-BE49-F238E27FC236}">
                  <a16:creationId xmlns:a16="http://schemas.microsoft.com/office/drawing/2014/main" id="{704AF162-13B2-480F-8410-B26B657FFF15}"/>
                </a:ext>
              </a:extLst>
            </p:cNvPr>
            <p:cNvSpPr/>
            <p:nvPr/>
          </p:nvSpPr>
          <p:spPr>
            <a:xfrm>
              <a:off x="7774369" y="1207165"/>
              <a:ext cx="3268585" cy="50303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aphicFrame>
          <p:nvGraphicFramePr>
            <p:cNvPr id="22" name="Diagram 21">
              <a:extLst>
                <a:ext uri="{FF2B5EF4-FFF2-40B4-BE49-F238E27FC236}">
                  <a16:creationId xmlns:a16="http://schemas.microsoft.com/office/drawing/2014/main" id="{B9B98406-39B0-41A7-8026-7AA18E10DC6D}"/>
                </a:ext>
              </a:extLst>
            </p:cNvPr>
            <p:cNvGraphicFramePr/>
            <p:nvPr>
              <p:extLst>
                <p:ext uri="{D42A27DB-BD31-4B8C-83A1-F6EECF244321}">
                  <p14:modId xmlns:p14="http://schemas.microsoft.com/office/powerpoint/2010/main" val="1307821717"/>
                </p:ext>
              </p:extLst>
            </p:nvPr>
          </p:nvGraphicFramePr>
          <p:xfrm>
            <a:off x="7226202" y="2222619"/>
            <a:ext cx="5599263" cy="3343291"/>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grpSp>
    </p:spTree>
    <p:extLst>
      <p:ext uri="{BB962C8B-B14F-4D97-AF65-F5344CB8AC3E}">
        <p14:creationId xmlns:p14="http://schemas.microsoft.com/office/powerpoint/2010/main" val="42726664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2000"/>
                                        <p:tgtEl>
                                          <p:spTgt spid="11"/>
                                        </p:tgtEl>
                                      </p:cBhvr>
                                    </p:animEffect>
                                    <p:anim calcmode="lin" valueType="num">
                                      <p:cBhvr>
                                        <p:cTn id="8" dur="2000" fill="hold"/>
                                        <p:tgtEl>
                                          <p:spTgt spid="11"/>
                                        </p:tgtEl>
                                        <p:attrNameLst>
                                          <p:attrName>ppt_x</p:attrName>
                                        </p:attrNameLst>
                                      </p:cBhvr>
                                      <p:tavLst>
                                        <p:tav tm="0">
                                          <p:val>
                                            <p:strVal val="#ppt_x"/>
                                          </p:val>
                                        </p:tav>
                                        <p:tav tm="100000">
                                          <p:val>
                                            <p:strVal val="#ppt_x"/>
                                          </p:val>
                                        </p:tav>
                                      </p:tavLst>
                                    </p:anim>
                                    <p:anim calcmode="lin" valueType="num">
                                      <p:cBhvr>
                                        <p:cTn id="9" dur="2000" fill="hold"/>
                                        <p:tgtEl>
                                          <p:spTgt spid="11"/>
                                        </p:tgtEl>
                                        <p:attrNameLst>
                                          <p:attrName>ppt_y</p:attrName>
                                        </p:attrNameLst>
                                      </p:cBhvr>
                                      <p:tavLst>
                                        <p:tav tm="0">
                                          <p:val>
                                            <p:strVal val="#ppt_y+.1"/>
                                          </p:val>
                                        </p:tav>
                                        <p:tav tm="100000">
                                          <p:val>
                                            <p:strVal val="#ppt_y"/>
                                          </p:val>
                                        </p:tav>
                                      </p:tavLst>
                                    </p:anim>
                                  </p:childTnLst>
                                  <p:subTnLst>
                                    <p:set>
                                      <p:cBhvr override="childStyle">
                                        <p:cTn dur="1" fill="hold" display="0" masterRel="nextClick" afterEffect="1"/>
                                        <p:tgtEl>
                                          <p:spTgt spid="11"/>
                                        </p:tgtEl>
                                        <p:attrNameLst>
                                          <p:attrName>style.visibility</p:attrName>
                                        </p:attrNameLst>
                                      </p:cBhvr>
                                      <p:to>
                                        <p:strVal val="hidden"/>
                                      </p:to>
                                    </p:set>
                                  </p:subTnLst>
                                </p:cTn>
                              </p:par>
                            </p:childTnLst>
                          </p:cTn>
                        </p:par>
                      </p:childTnLst>
                    </p:cTn>
                  </p:par>
                  <p:par>
                    <p:cTn id="10" fill="hold">
                      <p:stCondLst>
                        <p:cond delay="indefinite"/>
                      </p:stCondLst>
                      <p:childTnLst>
                        <p:par>
                          <p:cTn id="11" fill="hold">
                            <p:stCondLst>
                              <p:cond delay="0"/>
                            </p:stCondLst>
                            <p:childTnLst>
                              <p:par>
                                <p:cTn id="12" presetID="10" presetClass="entr" presetSubtype="0" fill="hold" grpId="0" nodeType="click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fade">
                                      <p:cBhvr>
                                        <p:cTn id="14" dur="500"/>
                                        <p:tgtEl>
                                          <p:spTgt spid="2"/>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xit" presetSubtype="0" fill="hold" grpId="0" nodeType="clickEffect">
                                  <p:stCondLst>
                                    <p:cond delay="0"/>
                                  </p:stCondLst>
                                  <p:childTnLst>
                                    <p:animEffect transition="out" filter="fade">
                                      <p:cBhvr>
                                        <p:cTn id="18" dur="500"/>
                                        <p:tgtEl>
                                          <p:spTgt spid="19"/>
                                        </p:tgtEl>
                                      </p:cBhvr>
                                    </p:animEffect>
                                    <p:set>
                                      <p:cBhvr>
                                        <p:cTn id="19" dur="1" fill="hold">
                                          <p:stCondLst>
                                            <p:cond delay="499"/>
                                          </p:stCondLst>
                                        </p:cTn>
                                        <p:tgtEl>
                                          <p:spTgt spid="19"/>
                                        </p:tgtEl>
                                        <p:attrNameLst>
                                          <p:attrName>style.visibility</p:attrName>
                                        </p:attrNameLst>
                                      </p:cBhvr>
                                      <p:to>
                                        <p:strVal val="hidden"/>
                                      </p:to>
                                    </p:set>
                                  </p:childTnLst>
                                </p:cTn>
                              </p:par>
                            </p:childTnLst>
                          </p:cTn>
                        </p:par>
                      </p:childTnLst>
                    </p:cTn>
                  </p:par>
                  <p:par>
                    <p:cTn id="20" fill="hold">
                      <p:stCondLst>
                        <p:cond delay="indefinite"/>
                      </p:stCondLst>
                      <p:childTnLst>
                        <p:par>
                          <p:cTn id="21" fill="hold">
                            <p:stCondLst>
                              <p:cond delay="0"/>
                            </p:stCondLst>
                            <p:childTnLst>
                              <p:par>
                                <p:cTn id="22" presetID="10" presetClass="exit" presetSubtype="0" fill="hold" nodeType="clickEffect">
                                  <p:stCondLst>
                                    <p:cond delay="0"/>
                                  </p:stCondLst>
                                  <p:childTnLst>
                                    <p:animEffect transition="out" filter="fade">
                                      <p:cBhvr>
                                        <p:cTn id="23" dur="500"/>
                                        <p:tgtEl>
                                          <p:spTgt spid="21"/>
                                        </p:tgtEl>
                                      </p:cBhvr>
                                    </p:animEffect>
                                    <p:set>
                                      <p:cBhvr>
                                        <p:cTn id="24" dur="1" fill="hold">
                                          <p:stCondLst>
                                            <p:cond delay="499"/>
                                          </p:stCondLst>
                                        </p:cTn>
                                        <p:tgtEl>
                                          <p:spTgt spid="21"/>
                                        </p:tgtEl>
                                        <p:attrNameLst>
                                          <p:attrName>style.visibility</p:attrName>
                                        </p:attrNameLst>
                                      </p:cBhvr>
                                      <p:to>
                                        <p:strVal val="hidden"/>
                                      </p:to>
                                    </p:set>
                                  </p:childTnLst>
                                </p:cTn>
                              </p:par>
                            </p:childTnLst>
                          </p:cTn>
                        </p:par>
                      </p:childTnLst>
                    </p:cTn>
                  </p:par>
                  <p:par>
                    <p:cTn id="25" fill="hold">
                      <p:stCondLst>
                        <p:cond delay="indefinite"/>
                      </p:stCondLst>
                      <p:childTnLst>
                        <p:par>
                          <p:cTn id="26" fill="hold">
                            <p:stCondLst>
                              <p:cond delay="0"/>
                            </p:stCondLst>
                            <p:childTnLst>
                              <p:par>
                                <p:cTn id="27" presetID="10" presetClass="exit" presetSubtype="0" fill="hold" grpId="0" nodeType="clickEffect">
                                  <p:stCondLst>
                                    <p:cond delay="0"/>
                                  </p:stCondLst>
                                  <p:childTnLst>
                                    <p:animEffect transition="out" filter="fade">
                                      <p:cBhvr>
                                        <p:cTn id="28" dur="500"/>
                                        <p:tgtEl>
                                          <p:spTgt spid="20"/>
                                        </p:tgtEl>
                                      </p:cBhvr>
                                    </p:animEffect>
                                    <p:set>
                                      <p:cBhvr>
                                        <p:cTn id="29" dur="1" fill="hold">
                                          <p:stCondLst>
                                            <p:cond delay="499"/>
                                          </p:stCondLst>
                                        </p:cTn>
                                        <p:tgtEl>
                                          <p:spTgt spid="20"/>
                                        </p:tgtEl>
                                        <p:attrNameLst>
                                          <p:attrName>style.visibility</p:attrName>
                                        </p:attrNameLst>
                                      </p:cBhvr>
                                      <p:to>
                                        <p:strVal val="hidden"/>
                                      </p:to>
                                    </p:set>
                                  </p:childTnLst>
                                </p:cTn>
                              </p:par>
                            </p:childTnLst>
                          </p:cTn>
                        </p:par>
                      </p:childTnLst>
                    </p:cTn>
                  </p:par>
                  <p:par>
                    <p:cTn id="30" fill="hold">
                      <p:stCondLst>
                        <p:cond delay="indefinite"/>
                      </p:stCondLst>
                      <p:childTnLst>
                        <p:par>
                          <p:cTn id="31" fill="hold">
                            <p:stCondLst>
                              <p:cond delay="0"/>
                            </p:stCondLst>
                            <p:childTnLst>
                              <p:par>
                                <p:cTn id="32" presetID="42" presetClass="entr" presetSubtype="0" fill="hold" nodeType="click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fade">
                                      <p:cBhvr>
                                        <p:cTn id="34" dur="1000"/>
                                        <p:tgtEl>
                                          <p:spTgt spid="24"/>
                                        </p:tgtEl>
                                      </p:cBhvr>
                                    </p:animEffect>
                                    <p:anim calcmode="lin" valueType="num">
                                      <p:cBhvr>
                                        <p:cTn id="35" dur="1000" fill="hold"/>
                                        <p:tgtEl>
                                          <p:spTgt spid="24"/>
                                        </p:tgtEl>
                                        <p:attrNameLst>
                                          <p:attrName>ppt_x</p:attrName>
                                        </p:attrNameLst>
                                      </p:cBhvr>
                                      <p:tavLst>
                                        <p:tav tm="0">
                                          <p:val>
                                            <p:strVal val="#ppt_x"/>
                                          </p:val>
                                        </p:tav>
                                        <p:tav tm="100000">
                                          <p:val>
                                            <p:strVal val="#ppt_x"/>
                                          </p:val>
                                        </p:tav>
                                      </p:tavLst>
                                    </p:anim>
                                    <p:anim calcmode="lin" valueType="num">
                                      <p:cBhvr>
                                        <p:cTn id="36" dur="1000" fill="hold"/>
                                        <p:tgtEl>
                                          <p:spTgt spid="24"/>
                                        </p:tgtEl>
                                        <p:attrNameLst>
                                          <p:attrName>ppt_y</p:attrName>
                                        </p:attrNameLst>
                                      </p:cBhvr>
                                      <p:tavLst>
                                        <p:tav tm="0">
                                          <p:val>
                                            <p:strVal val="#ppt_y+.1"/>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grpId="0" nodeType="clickEffect">
                                  <p:stCondLst>
                                    <p:cond delay="0"/>
                                  </p:stCondLst>
                                  <p:childTnLst>
                                    <p:set>
                                      <p:cBhvr>
                                        <p:cTn id="40" dur="1" fill="hold">
                                          <p:stCondLst>
                                            <p:cond delay="0"/>
                                          </p:stCondLst>
                                        </p:cTn>
                                        <p:tgtEl>
                                          <p:spTgt spid="6"/>
                                        </p:tgtEl>
                                        <p:attrNameLst>
                                          <p:attrName>style.visibility</p:attrName>
                                        </p:attrNameLst>
                                      </p:cBhvr>
                                      <p:to>
                                        <p:strVal val="visible"/>
                                      </p:to>
                                    </p:set>
                                    <p:animEffect transition="in" filter="fade">
                                      <p:cBhvr>
                                        <p:cTn id="41"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6" grpId="0" animBg="1"/>
      <p:bldGraphic spid="2" grpId="0">
        <p:bldAsOne/>
      </p:bldGraphic>
      <p:bldP spid="19" grpId="0" animBg="1"/>
      <p:bldP spid="20"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4"/>
          <p:cNvSpPr txBox="1"/>
          <p:nvPr/>
        </p:nvSpPr>
        <p:spPr>
          <a:xfrm>
            <a:off x="711200" y="381000"/>
            <a:ext cx="10769600" cy="622414"/>
          </a:xfrm>
          <a:prstGeom prst="rect">
            <a:avLst/>
          </a:prstGeom>
        </p:spPr>
        <p:txBody>
          <a:bodyPr wrap="square" lIns="0" tIns="0" rIns="0" bIns="0" rtlCol="0" anchor="t">
            <a:spAutoFit/>
          </a:bodyPr>
          <a:lstStyle/>
          <a:p>
            <a:pPr>
              <a:lnSpc>
                <a:spcPts val="5464"/>
              </a:lnSpc>
            </a:pPr>
            <a:r>
              <a:rPr lang="en-US" sz="3200" b="1" dirty="0">
                <a:solidFill>
                  <a:srgbClr val="253746"/>
                </a:solidFill>
                <a:latin typeface="Helvetica" pitchFamily="2" charset="0"/>
                <a:ea typeface="Open Sans" panose="020B0606030504020204" pitchFamily="34" charset="0"/>
                <a:cs typeface="Open Sans" panose="020B0606030504020204" pitchFamily="34" charset="0"/>
              </a:rPr>
              <a:t>Resident &amp; Advocate: Rights &amp; Responsibilities</a:t>
            </a:r>
          </a:p>
        </p:txBody>
      </p:sp>
      <p:sp>
        <p:nvSpPr>
          <p:cNvPr id="5" name="TextBox 5"/>
          <p:cNvSpPr txBox="1"/>
          <p:nvPr/>
        </p:nvSpPr>
        <p:spPr>
          <a:xfrm>
            <a:off x="711200" y="1417886"/>
            <a:ext cx="9942623" cy="4567277"/>
          </a:xfrm>
          <a:prstGeom prst="rect">
            <a:avLst/>
          </a:prstGeom>
        </p:spPr>
        <p:txBody>
          <a:bodyPr/>
          <a:lstStyle>
            <a:defPPr>
              <a:defRPr lang="en-US"/>
            </a:defPPr>
            <a:lvl1pPr>
              <a:lnSpc>
                <a:spcPct val="90000"/>
              </a:lnSpc>
              <a:spcBef>
                <a:spcPct val="0"/>
              </a:spcBef>
              <a:buNone/>
              <a:defRPr sz="4400">
                <a:latin typeface="+mj-lt"/>
                <a:ea typeface="+mj-ea"/>
                <a:cs typeface="+mj-cs"/>
              </a:defRPr>
            </a:lvl1pPr>
            <a:lvl2pPr marL="1221921" lvl="1" indent="-610961">
              <a:lnSpc>
                <a:spcPts val="7923"/>
              </a:lnSpc>
              <a:buFont typeface="Arial"/>
              <a:buChar char="•"/>
              <a:defRPr sz="5659">
                <a:solidFill>
                  <a:srgbClr val="7F7F7F"/>
                </a:solidFill>
                <a:latin typeface="Helvetica" pitchFamily="2" charset="0"/>
                <a:ea typeface="Open Sans" panose="020B0606030504020204" pitchFamily="34" charset="0"/>
                <a:cs typeface="Open Sans" panose="020B0606030504020204" pitchFamily="34" charset="0"/>
              </a:defRPr>
            </a:lvl2pPr>
            <a:lvl3pPr marL="1679121" lvl="2" indent="-610961">
              <a:lnSpc>
                <a:spcPts val="7923"/>
              </a:lnSpc>
              <a:buFont typeface="Arial"/>
              <a:buChar char="•"/>
              <a:defRPr sz="4800">
                <a:solidFill>
                  <a:srgbClr val="7F7F7F"/>
                </a:solidFill>
                <a:latin typeface="Helvetica" pitchFamily="2" charset="0"/>
                <a:ea typeface="Open Sans" panose="020B0606030504020204" pitchFamily="34" charset="0"/>
                <a:cs typeface="Open Sans" panose="020B0606030504020204" pitchFamily="34" charset="0"/>
              </a:defRPr>
            </a:lvl3pPr>
          </a:lstStyle>
          <a:p>
            <a:pPr lvl="1">
              <a:lnSpc>
                <a:spcPct val="100000"/>
              </a:lnSpc>
              <a:spcAft>
                <a:spcPts val="1600"/>
              </a:spcAft>
            </a:pPr>
            <a:r>
              <a:rPr lang="en-US" sz="3200" dirty="0">
                <a:solidFill>
                  <a:schemeClr val="tx1"/>
                </a:solidFill>
              </a:rPr>
              <a:t>Plan</a:t>
            </a:r>
          </a:p>
          <a:p>
            <a:pPr lvl="2">
              <a:lnSpc>
                <a:spcPct val="100000"/>
              </a:lnSpc>
              <a:spcAft>
                <a:spcPts val="1600"/>
              </a:spcAft>
            </a:pPr>
            <a:r>
              <a:rPr lang="en-US" sz="2800" dirty="0">
                <a:solidFill>
                  <a:schemeClr val="tx1"/>
                </a:solidFill>
              </a:rPr>
              <a:t>Quality Assurance &amp; Process Improvement (QAPI)</a:t>
            </a:r>
          </a:p>
          <a:p>
            <a:pPr lvl="2">
              <a:lnSpc>
                <a:spcPct val="100000"/>
              </a:lnSpc>
              <a:spcAft>
                <a:spcPts val="1600"/>
              </a:spcAft>
            </a:pPr>
            <a:r>
              <a:rPr lang="en-US" sz="2400" dirty="0">
                <a:solidFill>
                  <a:schemeClr val="tx1"/>
                </a:solidFill>
              </a:rPr>
              <a:t>Expectations- safety, quality, rights, choice, and respect</a:t>
            </a:r>
          </a:p>
          <a:p>
            <a:pPr lvl="1">
              <a:lnSpc>
                <a:spcPct val="100000"/>
              </a:lnSpc>
              <a:spcAft>
                <a:spcPts val="1600"/>
              </a:spcAft>
            </a:pPr>
            <a:r>
              <a:rPr lang="en-US" sz="3200" dirty="0">
                <a:solidFill>
                  <a:schemeClr val="tx1"/>
                </a:solidFill>
              </a:rPr>
              <a:t>Participate</a:t>
            </a:r>
          </a:p>
          <a:p>
            <a:pPr lvl="2">
              <a:lnSpc>
                <a:spcPct val="100000"/>
              </a:lnSpc>
              <a:spcAft>
                <a:spcPts val="533"/>
              </a:spcAft>
            </a:pPr>
            <a:r>
              <a:rPr lang="en-US" sz="2800" dirty="0">
                <a:solidFill>
                  <a:schemeClr val="tx1"/>
                </a:solidFill>
                <a:latin typeface="Helvetica" panose="020B0604020202020204" pitchFamily="34" charset="0"/>
                <a:cs typeface="Helvetica" panose="020B0604020202020204" pitchFamily="34" charset="0"/>
              </a:rPr>
              <a:t>Feedback</a:t>
            </a:r>
            <a:endParaRPr lang="en-US" sz="2400" dirty="0">
              <a:solidFill>
                <a:schemeClr val="tx1"/>
              </a:solidFill>
              <a:latin typeface="Helvetica" panose="020B0604020202020204" pitchFamily="34" charset="0"/>
              <a:cs typeface="Helvetica" panose="020B0604020202020204" pitchFamily="34" charset="0"/>
            </a:endParaRPr>
          </a:p>
          <a:p>
            <a:pPr lvl="2">
              <a:lnSpc>
                <a:spcPct val="100000"/>
              </a:lnSpc>
              <a:spcAft>
                <a:spcPts val="533"/>
              </a:spcAft>
            </a:pPr>
            <a:r>
              <a:rPr lang="en-US" sz="2800" dirty="0">
                <a:solidFill>
                  <a:schemeClr val="tx1"/>
                </a:solidFill>
              </a:rPr>
              <a:t>Education</a:t>
            </a:r>
          </a:p>
        </p:txBody>
      </p:sp>
    </p:spTree>
    <p:extLst>
      <p:ext uri="{BB962C8B-B14F-4D97-AF65-F5344CB8AC3E}">
        <p14:creationId xmlns:p14="http://schemas.microsoft.com/office/powerpoint/2010/main" val="15259941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wipe(left)">
                                      <p:cBhvr>
                                        <p:cTn id="12" dur="500"/>
                                        <p:tgtEl>
                                          <p:spTgt spid="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wipe(left)">
                                      <p:cBhvr>
                                        <p:cTn id="17" dur="500"/>
                                        <p:tgtEl>
                                          <p:spTgt spid="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5">
                                            <p:txEl>
                                              <p:pRg st="3" end="3"/>
                                            </p:txEl>
                                          </p:spTgt>
                                        </p:tgtEl>
                                        <p:attrNameLst>
                                          <p:attrName>style.visibility</p:attrName>
                                        </p:attrNameLst>
                                      </p:cBhvr>
                                      <p:to>
                                        <p:strVal val="visible"/>
                                      </p:to>
                                    </p:set>
                                    <p:animEffect transition="in" filter="fade">
                                      <p:cBhvr>
                                        <p:cTn id="22" dur="500"/>
                                        <p:tgtEl>
                                          <p:spTgt spid="5">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5">
                                            <p:txEl>
                                              <p:pRg st="4" end="4"/>
                                            </p:txEl>
                                          </p:spTgt>
                                        </p:tgtEl>
                                        <p:attrNameLst>
                                          <p:attrName>style.visibility</p:attrName>
                                        </p:attrNameLst>
                                      </p:cBhvr>
                                      <p:to>
                                        <p:strVal val="visible"/>
                                      </p:to>
                                    </p:set>
                                    <p:animEffect transition="in" filter="wipe(left)">
                                      <p:cBhvr>
                                        <p:cTn id="27" dur="500"/>
                                        <p:tgtEl>
                                          <p:spTgt spid="5">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nodeType="clickEffect">
                                  <p:stCondLst>
                                    <p:cond delay="0"/>
                                  </p:stCondLst>
                                  <p:childTnLst>
                                    <p:set>
                                      <p:cBhvr>
                                        <p:cTn id="31" dur="1" fill="hold">
                                          <p:stCondLst>
                                            <p:cond delay="0"/>
                                          </p:stCondLst>
                                        </p:cTn>
                                        <p:tgtEl>
                                          <p:spTgt spid="5">
                                            <p:txEl>
                                              <p:pRg st="5" end="5"/>
                                            </p:txEl>
                                          </p:spTgt>
                                        </p:tgtEl>
                                        <p:attrNameLst>
                                          <p:attrName>style.visibility</p:attrName>
                                        </p:attrNameLst>
                                      </p:cBhvr>
                                      <p:to>
                                        <p:strVal val="visible"/>
                                      </p:to>
                                    </p:set>
                                    <p:animEffect transition="in" filter="wipe(left)">
                                      <p:cBhvr>
                                        <p:cTn id="32" dur="500"/>
                                        <p:tgtEl>
                                          <p:spTgt spid="5">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4"/>
          <p:cNvSpPr txBox="1"/>
          <p:nvPr/>
        </p:nvSpPr>
        <p:spPr>
          <a:xfrm>
            <a:off x="609600" y="386695"/>
            <a:ext cx="10769600" cy="606833"/>
          </a:xfrm>
          <a:prstGeom prst="rect">
            <a:avLst/>
          </a:prstGeom>
        </p:spPr>
        <p:txBody>
          <a:bodyPr wrap="square" lIns="0" tIns="0" rIns="0" bIns="0" rtlCol="0" anchor="t">
            <a:spAutoFit/>
          </a:bodyPr>
          <a:lstStyle/>
          <a:p>
            <a:pPr>
              <a:lnSpc>
                <a:spcPts val="5464"/>
              </a:lnSpc>
            </a:pPr>
            <a:r>
              <a:rPr lang="en-US" sz="2667" b="1" dirty="0">
                <a:solidFill>
                  <a:srgbClr val="253746"/>
                </a:solidFill>
                <a:latin typeface="Helvetica" pitchFamily="2" charset="0"/>
                <a:ea typeface="Open Sans" panose="020B0606030504020204" pitchFamily="34" charset="0"/>
                <a:cs typeface="Open Sans" panose="020B0606030504020204" pitchFamily="34" charset="0"/>
              </a:rPr>
              <a:t>Nursing Home Requirements: Infection Prevention &amp; Control</a:t>
            </a:r>
          </a:p>
        </p:txBody>
      </p:sp>
      <p:sp>
        <p:nvSpPr>
          <p:cNvPr id="5" name="TextBox 5"/>
          <p:cNvSpPr txBox="1"/>
          <p:nvPr/>
        </p:nvSpPr>
        <p:spPr>
          <a:xfrm>
            <a:off x="1168400" y="1842169"/>
            <a:ext cx="10210800" cy="2767937"/>
          </a:xfrm>
          <a:prstGeom prst="rect">
            <a:avLst/>
          </a:prstGeom>
        </p:spPr>
        <p:txBody>
          <a:bodyPr wrap="square" lIns="0" tIns="0" rIns="0" bIns="0" rtlCol="0" anchor="t">
            <a:spAutoFit/>
          </a:bodyPr>
          <a:lstStyle/>
          <a:p>
            <a:pPr marL="687409" lvl="1" indent="-343705">
              <a:spcAft>
                <a:spcPts val="1600"/>
              </a:spcAft>
              <a:buFont typeface="Arial"/>
              <a:buChar char="•"/>
            </a:pPr>
            <a:r>
              <a:rPr lang="en-US" sz="2667" dirty="0">
                <a:latin typeface="Helvetica" pitchFamily="2" charset="0"/>
                <a:ea typeface="Open Sans" panose="020B0606030504020204" pitchFamily="34" charset="0"/>
                <a:cs typeface="Open Sans" panose="020B0606030504020204" pitchFamily="34" charset="0"/>
              </a:rPr>
              <a:t>Infection control policies and procedures based on recognized guidelines</a:t>
            </a:r>
          </a:p>
          <a:p>
            <a:pPr marL="687409" lvl="1" indent="-343705">
              <a:spcAft>
                <a:spcPts val="1600"/>
              </a:spcAft>
              <a:buFont typeface="Arial"/>
              <a:buChar char="•"/>
            </a:pPr>
            <a:r>
              <a:rPr lang="en-US" sz="2667" dirty="0">
                <a:latin typeface="Helvetica" pitchFamily="2" charset="0"/>
                <a:ea typeface="Open Sans" panose="020B0606030504020204" pitchFamily="34" charset="0"/>
                <a:cs typeface="Open Sans" panose="020B0606030504020204" pitchFamily="34" charset="0"/>
              </a:rPr>
              <a:t>Hand hygiene implementation and compliance</a:t>
            </a:r>
          </a:p>
          <a:p>
            <a:pPr marL="687409" lvl="1" indent="-343705">
              <a:spcAft>
                <a:spcPts val="1600"/>
              </a:spcAft>
              <a:buFont typeface="Arial"/>
              <a:buChar char="•"/>
            </a:pPr>
            <a:r>
              <a:rPr lang="en-US" sz="2667" dirty="0">
                <a:latin typeface="Helvetica" pitchFamily="2" charset="0"/>
                <a:ea typeface="Open Sans" panose="020B0606030504020204" pitchFamily="34" charset="0"/>
                <a:cs typeface="Open Sans" panose="020B0606030504020204" pitchFamily="34" charset="0"/>
              </a:rPr>
              <a:t>Process improvement feedback</a:t>
            </a:r>
          </a:p>
          <a:p>
            <a:pPr marL="687409" lvl="1" indent="-343705">
              <a:lnSpc>
                <a:spcPts val="4457"/>
              </a:lnSpc>
              <a:buFont typeface="Arial"/>
              <a:buChar char="•"/>
            </a:pPr>
            <a:endParaRPr lang="en-US" sz="2667" b="1" dirty="0">
              <a:solidFill>
                <a:srgbClr val="7F7F7F"/>
              </a:solidFill>
              <a:latin typeface="Helvetica" pitchFamily="2" charset="0"/>
              <a:ea typeface="Open Sans" panose="020B0606030504020204" pitchFamily="34" charset="0"/>
              <a:cs typeface="Open Sans" panose="020B0606030504020204" pitchFamily="34" charset="0"/>
            </a:endParaRPr>
          </a:p>
        </p:txBody>
      </p:sp>
      <p:sp>
        <p:nvSpPr>
          <p:cNvPr id="6" name="TextBox 5"/>
          <p:cNvSpPr txBox="1"/>
          <p:nvPr/>
        </p:nvSpPr>
        <p:spPr>
          <a:xfrm>
            <a:off x="812800" y="2178953"/>
            <a:ext cx="9677401" cy="1734064"/>
          </a:xfrm>
          <a:prstGeom prst="rect">
            <a:avLst/>
          </a:prstGeom>
          <a:noFill/>
        </p:spPr>
        <p:txBody>
          <a:bodyPr wrap="square" rtlCol="0">
            <a:spAutoFit/>
          </a:bodyPr>
          <a:lstStyle/>
          <a:p>
            <a:pPr marL="381019" indent="-381019" algn="ctr">
              <a:buFont typeface="Arial" panose="020B0604020202020204" pitchFamily="34" charset="0"/>
              <a:buChar char="•"/>
            </a:pPr>
            <a:r>
              <a:rPr lang="en-US" sz="2667" b="1" dirty="0">
                <a:latin typeface="Helvetica" pitchFamily="2" charset="0"/>
                <a:ea typeface="Open Sans" panose="020B0606030504020204" pitchFamily="34" charset="0"/>
                <a:cs typeface="Open Sans" panose="020B0606030504020204" pitchFamily="34" charset="0"/>
              </a:rPr>
              <a:t>Strong Infection Prevention and Control Program</a:t>
            </a:r>
          </a:p>
          <a:p>
            <a:pPr marL="381019" indent="-381019" algn="ctr">
              <a:buFont typeface="Arial" panose="020B0604020202020204" pitchFamily="34" charset="0"/>
              <a:buChar char="•"/>
            </a:pPr>
            <a:endParaRPr lang="en-US" sz="2667" b="1" dirty="0">
              <a:latin typeface="Helvetica" pitchFamily="2" charset="0"/>
              <a:ea typeface="Open Sans" panose="020B0606030504020204" pitchFamily="34" charset="0"/>
              <a:cs typeface="Open Sans" panose="020B0606030504020204" pitchFamily="34" charset="0"/>
            </a:endParaRPr>
          </a:p>
          <a:p>
            <a:pPr marL="381019" indent="-381019" algn="ctr">
              <a:buFont typeface="Arial" panose="020B0604020202020204" pitchFamily="34" charset="0"/>
              <a:buChar char="•"/>
            </a:pPr>
            <a:r>
              <a:rPr lang="en-US" sz="2667" b="1" dirty="0">
                <a:latin typeface="Helvetica" pitchFamily="2" charset="0"/>
                <a:ea typeface="Open Sans" panose="020B0606030504020204" pitchFamily="34" charset="0"/>
                <a:cs typeface="Open Sans" panose="020B0606030504020204" pitchFamily="34" charset="0"/>
              </a:rPr>
              <a:t>Federal and State Law Requirements</a:t>
            </a:r>
          </a:p>
          <a:p>
            <a:pPr algn="ctr"/>
            <a:endParaRPr lang="en-US" sz="2667" b="1" dirty="0">
              <a:solidFill>
                <a:srgbClr val="7F7F7F"/>
              </a:solidFill>
              <a:latin typeface="Helvetica" pitchFamily="2"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339038243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2000"/>
                                        <p:tgtEl>
                                          <p:spTgt spid="6"/>
                                        </p:tgtEl>
                                      </p:cBhvr>
                                    </p:animEffect>
                                    <p:anim calcmode="lin" valueType="num">
                                      <p:cBhvr>
                                        <p:cTn id="8" dur="2000" fill="hold"/>
                                        <p:tgtEl>
                                          <p:spTgt spid="6"/>
                                        </p:tgtEl>
                                        <p:attrNameLst>
                                          <p:attrName>ppt_x</p:attrName>
                                        </p:attrNameLst>
                                      </p:cBhvr>
                                      <p:tavLst>
                                        <p:tav tm="0">
                                          <p:val>
                                            <p:strVal val="#ppt_x"/>
                                          </p:val>
                                        </p:tav>
                                        <p:tav tm="100000">
                                          <p:val>
                                            <p:strVal val="#ppt_x"/>
                                          </p:val>
                                        </p:tav>
                                      </p:tavLst>
                                    </p:anim>
                                    <p:anim calcmode="lin" valueType="num">
                                      <p:cBhvr>
                                        <p:cTn id="9" dur="2000" fill="hold"/>
                                        <p:tgtEl>
                                          <p:spTgt spid="6"/>
                                        </p:tgtEl>
                                        <p:attrNameLst>
                                          <p:attrName>ppt_y</p:attrName>
                                        </p:attrNameLst>
                                      </p:cBhvr>
                                      <p:tavLst>
                                        <p:tav tm="0">
                                          <p:val>
                                            <p:strVal val="#ppt_y+.1"/>
                                          </p:val>
                                        </p:tav>
                                        <p:tav tm="100000">
                                          <p:val>
                                            <p:strVal val="#ppt_y"/>
                                          </p:val>
                                        </p:tav>
                                      </p:tavLst>
                                    </p:anim>
                                  </p:childTnLst>
                                  <p:subTnLst>
                                    <p:set>
                                      <p:cBhvr override="childStyle">
                                        <p:cTn dur="1" fill="hold" display="0" masterRel="nextClick" afterEffect="1"/>
                                        <p:tgtEl>
                                          <p:spTgt spid="6"/>
                                        </p:tgtEl>
                                        <p:attrNameLst>
                                          <p:attrName>style.visibility</p:attrName>
                                        </p:attrNameLst>
                                      </p:cBhvr>
                                      <p:to>
                                        <p:strVal val="hidden"/>
                                      </p:to>
                                    </p:set>
                                  </p:subTnLst>
                                </p:cTn>
                              </p:par>
                            </p:childTnLst>
                          </p:cTn>
                        </p:par>
                      </p:childTnLst>
                    </p:cTn>
                  </p:par>
                  <p:par>
                    <p:cTn id="10" fill="hold">
                      <p:stCondLst>
                        <p:cond delay="indefinite"/>
                      </p:stCondLst>
                      <p:childTnLst>
                        <p:par>
                          <p:cTn id="11" fill="hold">
                            <p:stCondLst>
                              <p:cond delay="0"/>
                            </p:stCondLst>
                            <p:childTnLst>
                              <p:par>
                                <p:cTn id="12" presetID="22" presetClass="entr" presetSubtype="8" fill="hold" nodeType="clickEffect">
                                  <p:stCondLst>
                                    <p:cond delay="0"/>
                                  </p:stCondLst>
                                  <p:childTnLst>
                                    <p:set>
                                      <p:cBhvr>
                                        <p:cTn id="13" dur="1" fill="hold">
                                          <p:stCondLst>
                                            <p:cond delay="0"/>
                                          </p:stCondLst>
                                        </p:cTn>
                                        <p:tgtEl>
                                          <p:spTgt spid="5">
                                            <p:txEl>
                                              <p:pRg st="0" end="0"/>
                                            </p:txEl>
                                          </p:spTgt>
                                        </p:tgtEl>
                                        <p:attrNameLst>
                                          <p:attrName>style.visibility</p:attrName>
                                        </p:attrNameLst>
                                      </p:cBhvr>
                                      <p:to>
                                        <p:strVal val="visible"/>
                                      </p:to>
                                    </p:set>
                                    <p:animEffect transition="in" filter="wipe(left)">
                                      <p:cBhvr>
                                        <p:cTn id="14" dur="500"/>
                                        <p:tgtEl>
                                          <p:spTgt spid="5">
                                            <p:txEl>
                                              <p:pRg st="0" end="0"/>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8" fill="hold" nodeType="clickEffect">
                                  <p:stCondLst>
                                    <p:cond delay="0"/>
                                  </p:stCondLst>
                                  <p:childTnLst>
                                    <p:set>
                                      <p:cBhvr>
                                        <p:cTn id="18" dur="1" fill="hold">
                                          <p:stCondLst>
                                            <p:cond delay="0"/>
                                          </p:stCondLst>
                                        </p:cTn>
                                        <p:tgtEl>
                                          <p:spTgt spid="5">
                                            <p:txEl>
                                              <p:pRg st="1" end="1"/>
                                            </p:txEl>
                                          </p:spTgt>
                                        </p:tgtEl>
                                        <p:attrNameLst>
                                          <p:attrName>style.visibility</p:attrName>
                                        </p:attrNameLst>
                                      </p:cBhvr>
                                      <p:to>
                                        <p:strVal val="visible"/>
                                      </p:to>
                                    </p:set>
                                    <p:animEffect transition="in" filter="wipe(left)">
                                      <p:cBhvr>
                                        <p:cTn id="19" dur="500"/>
                                        <p:tgtEl>
                                          <p:spTgt spid="5">
                                            <p:txEl>
                                              <p:pRg st="1" end="1"/>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8" fill="hold" nodeType="clickEffect">
                                  <p:stCondLst>
                                    <p:cond delay="0"/>
                                  </p:stCondLst>
                                  <p:childTnLst>
                                    <p:set>
                                      <p:cBhvr>
                                        <p:cTn id="23" dur="1" fill="hold">
                                          <p:stCondLst>
                                            <p:cond delay="0"/>
                                          </p:stCondLst>
                                        </p:cTn>
                                        <p:tgtEl>
                                          <p:spTgt spid="5">
                                            <p:txEl>
                                              <p:pRg st="2" end="2"/>
                                            </p:txEl>
                                          </p:spTgt>
                                        </p:tgtEl>
                                        <p:attrNameLst>
                                          <p:attrName>style.visibility</p:attrName>
                                        </p:attrNameLst>
                                      </p:cBhvr>
                                      <p:to>
                                        <p:strVal val="visible"/>
                                      </p:to>
                                    </p:set>
                                    <p:animEffect transition="in" filter="wipe(left)">
                                      <p:cBhvr>
                                        <p:cTn id="24" dur="500"/>
                                        <p:tgtEl>
                                          <p:spTgt spid="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Picture 22">
            <a:extLst>
              <a:ext uri="{FF2B5EF4-FFF2-40B4-BE49-F238E27FC236}">
                <a16:creationId xmlns:a16="http://schemas.microsoft.com/office/drawing/2014/main" id="{068E4753-069D-497E-86DB-43893F9A15B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7215" y="1237330"/>
            <a:ext cx="2699341" cy="3328832"/>
          </a:xfrm>
          <a:prstGeom prst="rect">
            <a:avLst/>
          </a:prstGeom>
        </p:spPr>
      </p:pic>
      <p:sp>
        <p:nvSpPr>
          <p:cNvPr id="5" name="TextBox 5"/>
          <p:cNvSpPr txBox="1"/>
          <p:nvPr/>
        </p:nvSpPr>
        <p:spPr>
          <a:xfrm>
            <a:off x="496743" y="390540"/>
            <a:ext cx="8826137" cy="634084"/>
          </a:xfrm>
          <a:prstGeom prst="rect">
            <a:avLst/>
          </a:prstGeom>
        </p:spPr>
        <p:txBody>
          <a:bodyPr wrap="square" lIns="0" tIns="0" rIns="0" bIns="0" rtlCol="0" anchor="t">
            <a:spAutoFit/>
          </a:bodyPr>
          <a:lstStyle/>
          <a:p>
            <a:pPr>
              <a:lnSpc>
                <a:spcPts val="5464"/>
              </a:lnSpc>
            </a:pPr>
            <a:r>
              <a:rPr lang="en-US" sz="3600" b="1" dirty="0">
                <a:solidFill>
                  <a:srgbClr val="253746"/>
                </a:solidFill>
                <a:latin typeface="Helvetica" pitchFamily="2" charset="0"/>
              </a:rPr>
              <a:t>Ms. Johnson and Mr. Moore</a:t>
            </a:r>
          </a:p>
        </p:txBody>
      </p:sp>
      <p:sp>
        <p:nvSpPr>
          <p:cNvPr id="9" name="TextBox 5"/>
          <p:cNvSpPr txBox="1"/>
          <p:nvPr/>
        </p:nvSpPr>
        <p:spPr>
          <a:xfrm>
            <a:off x="6876524" y="1775790"/>
            <a:ext cx="6500614" cy="3803605"/>
          </a:xfrm>
          <a:prstGeom prst="rect">
            <a:avLst/>
          </a:prstGeom>
        </p:spPr>
        <p:txBody>
          <a:bodyPr wrap="square" lIns="0" tIns="0" rIns="0" bIns="0" rtlCol="0" anchor="t">
            <a:spAutoFit/>
          </a:bodyPr>
          <a:lstStyle/>
          <a:p>
            <a:pPr marL="779685" lvl="1" indent="-389843">
              <a:spcAft>
                <a:spcPts val="1600"/>
              </a:spcAft>
              <a:buFont typeface="Arial"/>
              <a:buChar char="•"/>
            </a:pPr>
            <a:r>
              <a:rPr lang="en-US" sz="3200" dirty="0">
                <a:latin typeface="Helvetica" pitchFamily="2" charset="0"/>
              </a:rPr>
              <a:t>Plan</a:t>
            </a:r>
          </a:p>
          <a:p>
            <a:pPr marL="1084500" lvl="2" indent="-389843">
              <a:spcAft>
                <a:spcPts val="533"/>
              </a:spcAft>
              <a:buFont typeface="Arial"/>
              <a:buChar char="•"/>
            </a:pPr>
            <a:r>
              <a:rPr lang="en-US" sz="2800" dirty="0">
                <a:latin typeface="Helvetica" pitchFamily="2" charset="0"/>
              </a:rPr>
              <a:t>QAPI Plan</a:t>
            </a:r>
          </a:p>
          <a:p>
            <a:pPr marL="1084500" lvl="2" indent="-389843">
              <a:spcAft>
                <a:spcPts val="533"/>
              </a:spcAft>
              <a:buFont typeface="Arial"/>
              <a:buChar char="•"/>
            </a:pPr>
            <a:r>
              <a:rPr lang="en-US" sz="2800" dirty="0">
                <a:latin typeface="Helvetica" pitchFamily="2" charset="0"/>
              </a:rPr>
              <a:t>Resident Perspectives</a:t>
            </a:r>
            <a:br>
              <a:rPr lang="en-US" sz="3200" dirty="0">
                <a:latin typeface="Helvetica" pitchFamily="2" charset="0"/>
              </a:rPr>
            </a:br>
            <a:r>
              <a:rPr lang="en-US" sz="3200" dirty="0">
                <a:latin typeface="Helvetica" pitchFamily="2" charset="0"/>
              </a:rPr>
              <a:t> </a:t>
            </a:r>
          </a:p>
          <a:p>
            <a:pPr marL="779685" lvl="1" indent="-389843">
              <a:spcAft>
                <a:spcPts val="1600"/>
              </a:spcAft>
              <a:buFont typeface="Arial"/>
              <a:buChar char="•"/>
            </a:pPr>
            <a:r>
              <a:rPr lang="en-US" sz="3200" dirty="0">
                <a:latin typeface="Helvetica" pitchFamily="2" charset="0"/>
              </a:rPr>
              <a:t>Participate</a:t>
            </a:r>
          </a:p>
          <a:p>
            <a:pPr marL="1084500" lvl="2" indent="-389843">
              <a:spcAft>
                <a:spcPts val="533"/>
              </a:spcAft>
              <a:buFont typeface="Arial"/>
              <a:buChar char="•"/>
            </a:pPr>
            <a:r>
              <a:rPr lang="en-US" sz="2800" dirty="0">
                <a:latin typeface="Helvetica" pitchFamily="2" charset="0"/>
              </a:rPr>
              <a:t>Provide Feedback</a:t>
            </a:r>
          </a:p>
          <a:p>
            <a:pPr marL="1084500" lvl="2" indent="-389843">
              <a:spcAft>
                <a:spcPts val="533"/>
              </a:spcAft>
              <a:buFont typeface="Arial"/>
              <a:buChar char="•"/>
            </a:pPr>
            <a:r>
              <a:rPr lang="en-US" sz="2800" dirty="0">
                <a:latin typeface="Helvetica" pitchFamily="2" charset="0"/>
              </a:rPr>
              <a:t>Receive Feedback</a:t>
            </a:r>
          </a:p>
        </p:txBody>
      </p:sp>
      <p:pic>
        <p:nvPicPr>
          <p:cNvPr id="3" name="Picture 2">
            <a:extLst>
              <a:ext uri="{FF2B5EF4-FFF2-40B4-BE49-F238E27FC236}">
                <a16:creationId xmlns:a16="http://schemas.microsoft.com/office/drawing/2014/main" id="{BF049EEB-BC23-4C9C-806C-49E14F1A4236}"/>
              </a:ext>
            </a:extLst>
          </p:cNvPr>
          <p:cNvPicPr>
            <a:picLocks noChangeAspect="1"/>
          </p:cNvPicPr>
          <p:nvPr/>
        </p:nvPicPr>
        <p:blipFill>
          <a:blip r:embed="rId4"/>
          <a:stretch>
            <a:fillRect/>
          </a:stretch>
        </p:blipFill>
        <p:spPr>
          <a:xfrm>
            <a:off x="4923043" y="2651699"/>
            <a:ext cx="1975027" cy="3536169"/>
          </a:xfrm>
          <a:prstGeom prst="rect">
            <a:avLst/>
          </a:prstGeom>
        </p:spPr>
      </p:pic>
      <p:pic>
        <p:nvPicPr>
          <p:cNvPr id="14" name="Picture 2">
            <a:extLst>
              <a:ext uri="{FF2B5EF4-FFF2-40B4-BE49-F238E27FC236}">
                <a16:creationId xmlns:a16="http://schemas.microsoft.com/office/drawing/2014/main" id="{44F7C244-5146-4C01-B3C5-24AB0288850F}"/>
              </a:ext>
            </a:extLst>
          </p:cNvPr>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a:off x="2419986" y="2579809"/>
            <a:ext cx="1759150" cy="2722088"/>
          </a:xfrm>
          <a:prstGeom prst="rect">
            <a:avLst/>
          </a:prstGeom>
        </p:spPr>
      </p:pic>
      <p:grpSp>
        <p:nvGrpSpPr>
          <p:cNvPr id="6" name="Group 5">
            <a:extLst>
              <a:ext uri="{FF2B5EF4-FFF2-40B4-BE49-F238E27FC236}">
                <a16:creationId xmlns:a16="http://schemas.microsoft.com/office/drawing/2014/main" id="{61719B18-ED33-45B9-B902-6CBEF355153D}"/>
              </a:ext>
            </a:extLst>
          </p:cNvPr>
          <p:cNvGrpSpPr/>
          <p:nvPr/>
        </p:nvGrpSpPr>
        <p:grpSpPr>
          <a:xfrm>
            <a:off x="2323865" y="2142003"/>
            <a:ext cx="2500968" cy="3803605"/>
            <a:chOff x="-5465135" y="2557226"/>
            <a:chExt cx="3394711" cy="4279509"/>
          </a:xfrm>
        </p:grpSpPr>
        <p:sp>
          <p:nvSpPr>
            <p:cNvPr id="2" name="Rectangle 1">
              <a:extLst>
                <a:ext uri="{FF2B5EF4-FFF2-40B4-BE49-F238E27FC236}">
                  <a16:creationId xmlns:a16="http://schemas.microsoft.com/office/drawing/2014/main" id="{BFFDECEF-BDF2-40D2-B178-4C39DB07AA60}"/>
                </a:ext>
              </a:extLst>
            </p:cNvPr>
            <p:cNvSpPr/>
            <p:nvPr/>
          </p:nvSpPr>
          <p:spPr>
            <a:xfrm>
              <a:off x="-5465135" y="2557226"/>
              <a:ext cx="3394711" cy="427950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5" name="Picture 2">
              <a:extLst>
                <a:ext uri="{FF2B5EF4-FFF2-40B4-BE49-F238E27FC236}">
                  <a16:creationId xmlns:a16="http://schemas.microsoft.com/office/drawing/2014/main" id="{FD3C725E-FE3A-4B7D-8C1B-783B9F63A32F}"/>
                </a:ext>
              </a:extLst>
            </p:cNvPr>
            <p:cNvPicPr>
              <a:picLocks noChangeAspect="1"/>
            </p:cNvPicPr>
            <p:nvPr/>
          </p:nvPicPr>
          <p:blipFill>
            <a:blip r:embed="rId7"/>
            <a:srcRect/>
            <a:stretch>
              <a:fillRect/>
            </a:stretch>
          </p:blipFill>
          <p:spPr>
            <a:xfrm>
              <a:off x="-5237422" y="2651699"/>
              <a:ext cx="2815650" cy="3951789"/>
            </a:xfrm>
            <a:prstGeom prst="rect">
              <a:avLst/>
            </a:prstGeom>
          </p:spPr>
        </p:pic>
      </p:grpSp>
      <p:grpSp>
        <p:nvGrpSpPr>
          <p:cNvPr id="22" name="Group 21">
            <a:extLst>
              <a:ext uri="{FF2B5EF4-FFF2-40B4-BE49-F238E27FC236}">
                <a16:creationId xmlns:a16="http://schemas.microsoft.com/office/drawing/2014/main" id="{2E18FAD5-23C0-4F94-8DA0-F1ACEB90F5C8}"/>
              </a:ext>
            </a:extLst>
          </p:cNvPr>
          <p:cNvGrpSpPr/>
          <p:nvPr/>
        </p:nvGrpSpPr>
        <p:grpSpPr>
          <a:xfrm>
            <a:off x="2224678" y="2087226"/>
            <a:ext cx="2699341" cy="3858382"/>
            <a:chOff x="14991907" y="2083981"/>
            <a:chExt cx="3296093" cy="4380614"/>
          </a:xfrm>
        </p:grpSpPr>
        <p:sp>
          <p:nvSpPr>
            <p:cNvPr id="21" name="Rectangle 20">
              <a:extLst>
                <a:ext uri="{FF2B5EF4-FFF2-40B4-BE49-F238E27FC236}">
                  <a16:creationId xmlns:a16="http://schemas.microsoft.com/office/drawing/2014/main" id="{65BF7BCB-DB14-49BF-A250-10A5483B9D59}"/>
                </a:ext>
              </a:extLst>
            </p:cNvPr>
            <p:cNvSpPr/>
            <p:nvPr/>
          </p:nvSpPr>
          <p:spPr>
            <a:xfrm>
              <a:off x="14991907" y="2083981"/>
              <a:ext cx="3296093" cy="438061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6" name="Group 15">
              <a:extLst>
                <a:ext uri="{FF2B5EF4-FFF2-40B4-BE49-F238E27FC236}">
                  <a16:creationId xmlns:a16="http://schemas.microsoft.com/office/drawing/2014/main" id="{FFD4D339-2D66-487B-ACD4-8546F14C4E87}"/>
                </a:ext>
              </a:extLst>
            </p:cNvPr>
            <p:cNvGrpSpPr/>
            <p:nvPr/>
          </p:nvGrpSpPr>
          <p:grpSpPr>
            <a:xfrm>
              <a:off x="15181230" y="2248644"/>
              <a:ext cx="3106770" cy="4215951"/>
              <a:chOff x="9410700" y="1409700"/>
              <a:chExt cx="4257147" cy="6836502"/>
            </a:xfrm>
          </p:grpSpPr>
          <p:pic>
            <p:nvPicPr>
              <p:cNvPr id="17" name="Picture 2">
                <a:extLst>
                  <a:ext uri="{FF2B5EF4-FFF2-40B4-BE49-F238E27FC236}">
                    <a16:creationId xmlns:a16="http://schemas.microsoft.com/office/drawing/2014/main" id="{6DF2763C-11B0-4B0F-AFE4-140148647F85}"/>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a:off x="9559389" y="1409700"/>
                <a:ext cx="4108458" cy="5922102"/>
              </a:xfrm>
              <a:prstGeom prst="rect">
                <a:avLst/>
              </a:prstGeom>
            </p:spPr>
          </p:pic>
          <p:pic>
            <p:nvPicPr>
              <p:cNvPr id="18" name="Picture 3">
                <a:extLst>
                  <a:ext uri="{FF2B5EF4-FFF2-40B4-BE49-F238E27FC236}">
                    <a16:creationId xmlns:a16="http://schemas.microsoft.com/office/drawing/2014/main" id="{EE55E322-37D0-40A0-8911-89CED5EF6221}"/>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rcRect/>
              <a:stretch>
                <a:fillRect/>
              </a:stretch>
            </p:blipFill>
            <p:spPr>
              <a:xfrm>
                <a:off x="9410700" y="4571080"/>
                <a:ext cx="2926316" cy="3675122"/>
              </a:xfrm>
              <a:prstGeom prst="rect">
                <a:avLst/>
              </a:prstGeom>
            </p:spPr>
          </p:pic>
          <p:pic>
            <p:nvPicPr>
              <p:cNvPr id="19" name="Picture 4">
                <a:extLst>
                  <a:ext uri="{FF2B5EF4-FFF2-40B4-BE49-F238E27FC236}">
                    <a16:creationId xmlns:a16="http://schemas.microsoft.com/office/drawing/2014/main" id="{9837CD6D-3955-4EBF-A2C9-7FB1AB8A6529}"/>
                  </a:ext>
                </a:extLst>
              </p:cNvPr>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rcRect/>
              <a:stretch>
                <a:fillRect/>
              </a:stretch>
            </p:blipFill>
            <p:spPr>
              <a:xfrm rot="538067">
                <a:off x="9734118" y="2480113"/>
                <a:ext cx="3675483" cy="1286419"/>
              </a:xfrm>
              <a:prstGeom prst="rect">
                <a:avLst/>
              </a:prstGeom>
            </p:spPr>
          </p:pic>
          <p:sp>
            <p:nvSpPr>
              <p:cNvPr id="20" name="TextBox 19">
                <a:extLst>
                  <a:ext uri="{FF2B5EF4-FFF2-40B4-BE49-F238E27FC236}">
                    <a16:creationId xmlns:a16="http://schemas.microsoft.com/office/drawing/2014/main" id="{1A002E2A-A56B-4BB0-9102-A6BE7E580EB8}"/>
                  </a:ext>
                </a:extLst>
              </p:cNvPr>
              <p:cNvSpPr txBox="1"/>
              <p:nvPr/>
            </p:nvSpPr>
            <p:spPr>
              <a:xfrm rot="492753">
                <a:off x="10125570" y="1860464"/>
                <a:ext cx="3390632" cy="741920"/>
              </a:xfrm>
              <a:prstGeom prst="rect">
                <a:avLst/>
              </a:prstGeom>
              <a:noFill/>
            </p:spPr>
            <p:txBody>
              <a:bodyPr wrap="square" rtlCol="0">
                <a:spAutoFit/>
              </a:bodyPr>
              <a:lstStyle/>
              <a:p>
                <a:r>
                  <a:rPr lang="en-US" b="1" dirty="0">
                    <a:latin typeface="Maiandra GD" panose="020E0502030308020204" pitchFamily="34" charset="0"/>
                  </a:rPr>
                  <a:t>HERE TO HELP</a:t>
                </a:r>
              </a:p>
            </p:txBody>
          </p:sp>
        </p:grpSp>
      </p:grpSp>
    </p:spTree>
    <p:extLst>
      <p:ext uri="{BB962C8B-B14F-4D97-AF65-F5344CB8AC3E}">
        <p14:creationId xmlns:p14="http://schemas.microsoft.com/office/powerpoint/2010/main" val="38527258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9">
                                            <p:txEl>
                                              <p:pRg st="0" end="0"/>
                                            </p:txEl>
                                          </p:spTgt>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nodeType="clickEffect">
                                  <p:stCondLst>
                                    <p:cond delay="0"/>
                                  </p:stCondLst>
                                  <p:childTnLst>
                                    <p:set>
                                      <p:cBhvr>
                                        <p:cTn id="15" dur="1" fill="hold">
                                          <p:stCondLst>
                                            <p:cond delay="0"/>
                                          </p:stCondLst>
                                        </p:cTn>
                                        <p:tgtEl>
                                          <p:spTgt spid="9">
                                            <p:txEl>
                                              <p:pRg st="1" end="1"/>
                                            </p:txEl>
                                          </p:spTgt>
                                        </p:tgtEl>
                                        <p:attrNameLst>
                                          <p:attrName>style.visibility</p:attrName>
                                        </p:attrNameLst>
                                      </p:cBhvr>
                                      <p:to>
                                        <p:strVal val="visible"/>
                                      </p:to>
                                    </p:set>
                                    <p:animEffect transition="in" filter="wipe(left)">
                                      <p:cBhvr>
                                        <p:cTn id="16" dur="500"/>
                                        <p:tgtEl>
                                          <p:spTgt spid="9">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nodeType="clickEffect">
                                  <p:stCondLst>
                                    <p:cond delay="0"/>
                                  </p:stCondLst>
                                  <p:childTnLst>
                                    <p:set>
                                      <p:cBhvr>
                                        <p:cTn id="20" dur="1" fill="hold">
                                          <p:stCondLst>
                                            <p:cond delay="0"/>
                                          </p:stCondLst>
                                        </p:cTn>
                                        <p:tgtEl>
                                          <p:spTgt spid="9">
                                            <p:txEl>
                                              <p:pRg st="2" end="2"/>
                                            </p:txEl>
                                          </p:spTgt>
                                        </p:tgtEl>
                                        <p:attrNameLst>
                                          <p:attrName>style.visibility</p:attrName>
                                        </p:attrNameLst>
                                      </p:cBhvr>
                                      <p:to>
                                        <p:strVal val="visible"/>
                                      </p:to>
                                    </p:set>
                                    <p:animEffect transition="in" filter="wipe(left)">
                                      <p:cBhvr>
                                        <p:cTn id="21" dur="500"/>
                                        <p:tgtEl>
                                          <p:spTgt spid="9">
                                            <p:txEl>
                                              <p:pRg st="2" end="2"/>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9">
                                            <p:txEl>
                                              <p:pRg st="3" end="3"/>
                                            </p:txEl>
                                          </p:spTgt>
                                        </p:tgtEl>
                                        <p:attrNameLst>
                                          <p:attrName>style.visibility</p:attrName>
                                        </p:attrNameLst>
                                      </p:cBhvr>
                                      <p:to>
                                        <p:strVal val="visible"/>
                                      </p:to>
                                    </p:set>
                                    <p:animEffect transition="in" filter="fade">
                                      <p:cBhvr>
                                        <p:cTn id="26" dur="500"/>
                                        <p:tgtEl>
                                          <p:spTgt spid="9">
                                            <p:txEl>
                                              <p:pRg st="3" end="3"/>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nodeType="clickEffect">
                                  <p:stCondLst>
                                    <p:cond delay="0"/>
                                  </p:stCondLst>
                                  <p:childTnLst>
                                    <p:set>
                                      <p:cBhvr>
                                        <p:cTn id="30" dur="1" fill="hold">
                                          <p:stCondLst>
                                            <p:cond delay="0"/>
                                          </p:stCondLst>
                                        </p:cTn>
                                        <p:tgtEl>
                                          <p:spTgt spid="14"/>
                                        </p:tgtEl>
                                        <p:attrNameLst>
                                          <p:attrName>style.visibility</p:attrName>
                                        </p:attrNameLst>
                                      </p:cBhvr>
                                      <p:to>
                                        <p:strVal val="visible"/>
                                      </p:to>
                                    </p:set>
                                    <p:animEffect transition="in" filter="fade">
                                      <p:cBhvr>
                                        <p:cTn id="31" dur="1000"/>
                                        <p:tgtEl>
                                          <p:spTgt spid="14"/>
                                        </p:tgtEl>
                                      </p:cBhvr>
                                    </p:animEffect>
                                    <p:anim calcmode="lin" valueType="num">
                                      <p:cBhvr>
                                        <p:cTn id="32" dur="1000" fill="hold"/>
                                        <p:tgtEl>
                                          <p:spTgt spid="14"/>
                                        </p:tgtEl>
                                        <p:attrNameLst>
                                          <p:attrName>ppt_x</p:attrName>
                                        </p:attrNameLst>
                                      </p:cBhvr>
                                      <p:tavLst>
                                        <p:tav tm="0">
                                          <p:val>
                                            <p:strVal val="#ppt_x"/>
                                          </p:val>
                                        </p:tav>
                                        <p:tav tm="100000">
                                          <p:val>
                                            <p:strVal val="#ppt_x"/>
                                          </p:val>
                                        </p:tav>
                                      </p:tavLst>
                                    </p:anim>
                                    <p:anim calcmode="lin" valueType="num">
                                      <p:cBhvr>
                                        <p:cTn id="33"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22" presetClass="entr" presetSubtype="8" fill="hold" nodeType="clickEffect">
                                  <p:stCondLst>
                                    <p:cond delay="0"/>
                                  </p:stCondLst>
                                  <p:childTnLst>
                                    <p:set>
                                      <p:cBhvr>
                                        <p:cTn id="37" dur="1" fill="hold">
                                          <p:stCondLst>
                                            <p:cond delay="0"/>
                                          </p:stCondLst>
                                        </p:cTn>
                                        <p:tgtEl>
                                          <p:spTgt spid="9">
                                            <p:txEl>
                                              <p:pRg st="4" end="4"/>
                                            </p:txEl>
                                          </p:spTgt>
                                        </p:tgtEl>
                                        <p:attrNameLst>
                                          <p:attrName>style.visibility</p:attrName>
                                        </p:attrNameLst>
                                      </p:cBhvr>
                                      <p:to>
                                        <p:strVal val="visible"/>
                                      </p:to>
                                    </p:set>
                                    <p:animEffect transition="in" filter="wipe(left)">
                                      <p:cBhvr>
                                        <p:cTn id="38" dur="500"/>
                                        <p:tgtEl>
                                          <p:spTgt spid="9">
                                            <p:txEl>
                                              <p:pRg st="4" end="4"/>
                                            </p:txEl>
                                          </p:spTgt>
                                        </p:tgtEl>
                                      </p:cBhvr>
                                    </p:animEffect>
                                  </p:childTnLst>
                                </p:cTn>
                              </p:par>
                            </p:childTnLst>
                          </p:cTn>
                        </p:par>
                      </p:childTnLst>
                    </p:cTn>
                  </p:par>
                  <p:par>
                    <p:cTn id="39" fill="hold">
                      <p:stCondLst>
                        <p:cond delay="indefinite"/>
                      </p:stCondLst>
                      <p:childTnLst>
                        <p:par>
                          <p:cTn id="40" fill="hold">
                            <p:stCondLst>
                              <p:cond delay="0"/>
                            </p:stCondLst>
                            <p:childTnLst>
                              <p:par>
                                <p:cTn id="41" presetID="42" presetClass="entr" presetSubtype="0" fill="hold" nodeType="clickEffect">
                                  <p:stCondLst>
                                    <p:cond delay="0"/>
                                  </p:stCondLst>
                                  <p:childTnLst>
                                    <p:set>
                                      <p:cBhvr>
                                        <p:cTn id="42" dur="1" fill="hold">
                                          <p:stCondLst>
                                            <p:cond delay="0"/>
                                          </p:stCondLst>
                                        </p:cTn>
                                        <p:tgtEl>
                                          <p:spTgt spid="6"/>
                                        </p:tgtEl>
                                        <p:attrNameLst>
                                          <p:attrName>style.visibility</p:attrName>
                                        </p:attrNameLst>
                                      </p:cBhvr>
                                      <p:to>
                                        <p:strVal val="visible"/>
                                      </p:to>
                                    </p:set>
                                    <p:animEffect transition="in" filter="fade">
                                      <p:cBhvr>
                                        <p:cTn id="43" dur="1000"/>
                                        <p:tgtEl>
                                          <p:spTgt spid="6"/>
                                        </p:tgtEl>
                                      </p:cBhvr>
                                    </p:animEffect>
                                    <p:anim calcmode="lin" valueType="num">
                                      <p:cBhvr>
                                        <p:cTn id="44" dur="1000" fill="hold"/>
                                        <p:tgtEl>
                                          <p:spTgt spid="6"/>
                                        </p:tgtEl>
                                        <p:attrNameLst>
                                          <p:attrName>ppt_x</p:attrName>
                                        </p:attrNameLst>
                                      </p:cBhvr>
                                      <p:tavLst>
                                        <p:tav tm="0">
                                          <p:val>
                                            <p:strVal val="#ppt_x"/>
                                          </p:val>
                                        </p:tav>
                                        <p:tav tm="100000">
                                          <p:val>
                                            <p:strVal val="#ppt_x"/>
                                          </p:val>
                                        </p:tav>
                                      </p:tavLst>
                                    </p:anim>
                                    <p:anim calcmode="lin" valueType="num">
                                      <p:cBhvr>
                                        <p:cTn id="45"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46" fill="hold">
                      <p:stCondLst>
                        <p:cond delay="indefinite"/>
                      </p:stCondLst>
                      <p:childTnLst>
                        <p:par>
                          <p:cTn id="47" fill="hold">
                            <p:stCondLst>
                              <p:cond delay="0"/>
                            </p:stCondLst>
                            <p:childTnLst>
                              <p:par>
                                <p:cTn id="48" presetID="42" presetClass="entr" presetSubtype="0" fill="hold" nodeType="clickEffect">
                                  <p:stCondLst>
                                    <p:cond delay="0"/>
                                  </p:stCondLst>
                                  <p:childTnLst>
                                    <p:set>
                                      <p:cBhvr>
                                        <p:cTn id="49" dur="1" fill="hold">
                                          <p:stCondLst>
                                            <p:cond delay="0"/>
                                          </p:stCondLst>
                                        </p:cTn>
                                        <p:tgtEl>
                                          <p:spTgt spid="22"/>
                                        </p:tgtEl>
                                        <p:attrNameLst>
                                          <p:attrName>style.visibility</p:attrName>
                                        </p:attrNameLst>
                                      </p:cBhvr>
                                      <p:to>
                                        <p:strVal val="visible"/>
                                      </p:to>
                                    </p:set>
                                    <p:animEffect transition="in" filter="fade">
                                      <p:cBhvr>
                                        <p:cTn id="50" dur="1000"/>
                                        <p:tgtEl>
                                          <p:spTgt spid="22"/>
                                        </p:tgtEl>
                                      </p:cBhvr>
                                    </p:animEffect>
                                    <p:anim calcmode="lin" valueType="num">
                                      <p:cBhvr>
                                        <p:cTn id="51" dur="1000" fill="hold"/>
                                        <p:tgtEl>
                                          <p:spTgt spid="22"/>
                                        </p:tgtEl>
                                        <p:attrNameLst>
                                          <p:attrName>ppt_x</p:attrName>
                                        </p:attrNameLst>
                                      </p:cBhvr>
                                      <p:tavLst>
                                        <p:tav tm="0">
                                          <p:val>
                                            <p:strVal val="#ppt_x"/>
                                          </p:val>
                                        </p:tav>
                                        <p:tav tm="100000">
                                          <p:val>
                                            <p:strVal val="#ppt_x"/>
                                          </p:val>
                                        </p:tav>
                                      </p:tavLst>
                                    </p:anim>
                                    <p:anim calcmode="lin" valueType="num">
                                      <p:cBhvr>
                                        <p:cTn id="52" dur="1000" fill="hold"/>
                                        <p:tgtEl>
                                          <p:spTgt spid="22"/>
                                        </p:tgtEl>
                                        <p:attrNameLst>
                                          <p:attrName>ppt_y</p:attrName>
                                        </p:attrNameLst>
                                      </p:cBhvr>
                                      <p:tavLst>
                                        <p:tav tm="0">
                                          <p:val>
                                            <p:strVal val="#ppt_y+.1"/>
                                          </p:val>
                                        </p:tav>
                                        <p:tav tm="100000">
                                          <p:val>
                                            <p:strVal val="#ppt_y"/>
                                          </p:val>
                                        </p:tav>
                                      </p:tavLst>
                                    </p:anim>
                                  </p:childTnLst>
                                </p:cTn>
                              </p:par>
                            </p:childTnLst>
                          </p:cTn>
                        </p:par>
                      </p:childTnLst>
                    </p:cTn>
                  </p:par>
                  <p:par>
                    <p:cTn id="53" fill="hold">
                      <p:stCondLst>
                        <p:cond delay="indefinite"/>
                      </p:stCondLst>
                      <p:childTnLst>
                        <p:par>
                          <p:cTn id="54" fill="hold">
                            <p:stCondLst>
                              <p:cond delay="0"/>
                            </p:stCondLst>
                            <p:childTnLst>
                              <p:par>
                                <p:cTn id="55" presetID="22" presetClass="entr" presetSubtype="8" fill="hold" nodeType="clickEffect">
                                  <p:stCondLst>
                                    <p:cond delay="0"/>
                                  </p:stCondLst>
                                  <p:childTnLst>
                                    <p:set>
                                      <p:cBhvr>
                                        <p:cTn id="56" dur="1" fill="hold">
                                          <p:stCondLst>
                                            <p:cond delay="0"/>
                                          </p:stCondLst>
                                        </p:cTn>
                                        <p:tgtEl>
                                          <p:spTgt spid="9">
                                            <p:txEl>
                                              <p:pRg st="5" end="5"/>
                                            </p:txEl>
                                          </p:spTgt>
                                        </p:tgtEl>
                                        <p:attrNameLst>
                                          <p:attrName>style.visibility</p:attrName>
                                        </p:attrNameLst>
                                      </p:cBhvr>
                                      <p:to>
                                        <p:strVal val="visible"/>
                                      </p:to>
                                    </p:set>
                                    <p:animEffect transition="in" filter="wipe(left)">
                                      <p:cBhvr>
                                        <p:cTn id="57" dur="500"/>
                                        <p:tgtEl>
                                          <p:spTgt spid="9">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3">
            <a:extLst>
              <a:ext uri="{FF2B5EF4-FFF2-40B4-BE49-F238E27FC236}">
                <a16:creationId xmlns:a16="http://schemas.microsoft.com/office/drawing/2014/main" id="{E988BDCF-1C0C-3442-8D84-CC99E2BA974E}"/>
              </a:ext>
            </a:extLst>
          </p:cNvPr>
          <p:cNvSpPr txBox="1">
            <a:spLocks/>
          </p:cNvSpPr>
          <p:nvPr/>
        </p:nvSpPr>
        <p:spPr>
          <a:xfrm>
            <a:off x="838200" y="2254650"/>
            <a:ext cx="10817506" cy="2897526"/>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pPr>
            <a:r>
              <a:rPr lang="en-US" sz="4800" b="1" dirty="0">
                <a:latin typeface="Helvetica" charset="0"/>
                <a:ea typeface="Helvetica" charset="0"/>
                <a:cs typeface="Helvetica" charset="0"/>
              </a:rPr>
              <a:t>Infection Control Advocate and Resident Education</a:t>
            </a:r>
          </a:p>
          <a:p>
            <a:pPr>
              <a:lnSpc>
                <a:spcPct val="100000"/>
              </a:lnSpc>
            </a:pPr>
            <a:r>
              <a:rPr lang="en-US" sz="1333" b="1" dirty="0">
                <a:solidFill>
                  <a:schemeClr val="tx1">
                    <a:lumMod val="50000"/>
                    <a:lumOff val="50000"/>
                  </a:schemeClr>
                </a:solidFill>
                <a:latin typeface="Helvetica" charset="0"/>
                <a:ea typeface="Helvetica" charset="0"/>
                <a:cs typeface="Helvetica" charset="0"/>
              </a:rPr>
              <a:t> </a:t>
            </a:r>
            <a:br>
              <a:rPr lang="en-US" sz="4800" b="1" dirty="0">
                <a:solidFill>
                  <a:schemeClr val="tx1">
                    <a:lumMod val="50000"/>
                    <a:lumOff val="50000"/>
                  </a:schemeClr>
                </a:solidFill>
                <a:latin typeface="Helvetica" charset="0"/>
                <a:ea typeface="Helvetica" charset="0"/>
                <a:cs typeface="Helvetica" charset="0"/>
              </a:rPr>
            </a:br>
            <a:r>
              <a:rPr lang="en-US" sz="3600" b="1" dirty="0">
                <a:solidFill>
                  <a:srgbClr val="253746"/>
                </a:solidFill>
                <a:latin typeface="Helvetica" charset="0"/>
                <a:ea typeface="Helvetica" charset="0"/>
                <a:cs typeface="Helvetica" charset="0"/>
              </a:rPr>
              <a:t>Hand Hygiene Heroes!</a:t>
            </a:r>
            <a:endParaRPr lang="en-US" sz="3200" b="1" dirty="0">
              <a:solidFill>
                <a:srgbClr val="253746"/>
              </a:solidFill>
              <a:latin typeface="Helvetica" charset="0"/>
              <a:ea typeface="Helvetica" charset="0"/>
              <a:cs typeface="Helvetica" charset="0"/>
            </a:endParaRPr>
          </a:p>
        </p:txBody>
      </p:sp>
    </p:spTree>
    <p:extLst>
      <p:ext uri="{BB962C8B-B14F-4D97-AF65-F5344CB8AC3E}">
        <p14:creationId xmlns:p14="http://schemas.microsoft.com/office/powerpoint/2010/main" val="325599464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4"/>
          <p:cNvSpPr txBox="1"/>
          <p:nvPr/>
        </p:nvSpPr>
        <p:spPr>
          <a:xfrm>
            <a:off x="660400" y="381000"/>
            <a:ext cx="10769600" cy="656334"/>
          </a:xfrm>
          <a:prstGeom prst="rect">
            <a:avLst/>
          </a:prstGeom>
        </p:spPr>
        <p:txBody>
          <a:bodyPr wrap="square" lIns="0" tIns="0" rIns="0" bIns="0" rtlCol="0" anchor="t">
            <a:spAutoFit/>
          </a:bodyPr>
          <a:lstStyle/>
          <a:p>
            <a:pPr>
              <a:lnSpc>
                <a:spcPts val="5464"/>
              </a:lnSpc>
            </a:pPr>
            <a:r>
              <a:rPr lang="en-US" sz="3600" b="1" dirty="0">
                <a:solidFill>
                  <a:srgbClr val="253746"/>
                </a:solidFill>
                <a:latin typeface="Helvetica" pitchFamily="2" charset="0"/>
                <a:ea typeface="Open Sans" panose="020B0606030504020204" pitchFamily="34" charset="0"/>
                <a:cs typeface="Open Sans" panose="020B0606030504020204" pitchFamily="34" charset="0"/>
              </a:rPr>
              <a:t>Discussion</a:t>
            </a:r>
          </a:p>
        </p:txBody>
      </p:sp>
      <p:sp>
        <p:nvSpPr>
          <p:cNvPr id="5" name="TextBox 5"/>
          <p:cNvSpPr txBox="1"/>
          <p:nvPr/>
        </p:nvSpPr>
        <p:spPr>
          <a:xfrm>
            <a:off x="355600" y="1284823"/>
            <a:ext cx="10210800" cy="4288353"/>
          </a:xfrm>
          <a:prstGeom prst="rect">
            <a:avLst/>
          </a:prstGeom>
        </p:spPr>
        <p:txBody>
          <a:bodyPr wrap="square" lIns="0" tIns="0" rIns="0" bIns="0" rtlCol="0" anchor="t">
            <a:spAutoFit/>
          </a:bodyPr>
          <a:lstStyle/>
          <a:p>
            <a:pPr marL="687409" lvl="1" indent="-343705">
              <a:spcAft>
                <a:spcPts val="1600"/>
              </a:spcAft>
              <a:buFont typeface="Arial"/>
              <a:buChar char="•"/>
            </a:pPr>
            <a:r>
              <a:rPr lang="en-US" sz="2800" dirty="0">
                <a:latin typeface="Helvetica" pitchFamily="2" charset="0"/>
                <a:ea typeface="Open Sans" panose="020B0606030504020204" pitchFamily="34" charset="0"/>
                <a:cs typeface="Open Sans" panose="020B0606030504020204" pitchFamily="34" charset="0"/>
              </a:rPr>
              <a:t>Have you seen any practices in this nursing home that are different than what you learned in this lesson? What are those practices?</a:t>
            </a:r>
          </a:p>
          <a:p>
            <a:pPr marL="687409" lvl="1" indent="-343705">
              <a:spcAft>
                <a:spcPts val="1600"/>
              </a:spcAft>
              <a:buFont typeface="Arial"/>
              <a:buChar char="•"/>
            </a:pPr>
            <a:r>
              <a:rPr lang="en-US" sz="2800" dirty="0">
                <a:latin typeface="Helvetica" pitchFamily="2" charset="0"/>
                <a:ea typeface="Open Sans" panose="020B0606030504020204" pitchFamily="34" charset="0"/>
                <a:cs typeface="Open Sans" panose="020B0606030504020204" pitchFamily="34" charset="0"/>
              </a:rPr>
              <a:t>Have you ever been asked to give feedback on concerns you may have about the quality of your care or rights? If so, how has was that feedback requested?</a:t>
            </a:r>
          </a:p>
          <a:p>
            <a:pPr marL="687409" lvl="1" indent="-343705">
              <a:spcAft>
                <a:spcPts val="1600"/>
              </a:spcAft>
              <a:buFont typeface="Arial"/>
              <a:buChar char="•"/>
            </a:pPr>
            <a:r>
              <a:rPr lang="en-US" sz="2800" dirty="0">
                <a:latin typeface="Helvetica" pitchFamily="2" charset="0"/>
                <a:ea typeface="Open Sans" panose="020B0606030504020204" pitchFamily="34" charset="0"/>
                <a:cs typeface="Open Sans" panose="020B0606030504020204" pitchFamily="34" charset="0"/>
              </a:rPr>
              <a:t> Do you think residents play in hand hygiene? Would you feel comfortable participating in a program like High Five for Hand Hygiene in this nursing home? </a:t>
            </a:r>
          </a:p>
        </p:txBody>
      </p:sp>
    </p:spTree>
    <p:extLst>
      <p:ext uri="{BB962C8B-B14F-4D97-AF65-F5344CB8AC3E}">
        <p14:creationId xmlns:p14="http://schemas.microsoft.com/office/powerpoint/2010/main" val="371773031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4"/>
          <p:cNvSpPr txBox="1"/>
          <p:nvPr/>
        </p:nvSpPr>
        <p:spPr>
          <a:xfrm>
            <a:off x="421898" y="183828"/>
            <a:ext cx="10769600" cy="893771"/>
          </a:xfrm>
          <a:prstGeom prst="rect">
            <a:avLst/>
          </a:prstGeom>
        </p:spPr>
        <p:txBody>
          <a:bodyPr wrap="square" lIns="0" tIns="0" rIns="0" bIns="0" rtlCol="0" anchor="t">
            <a:spAutoFit/>
          </a:bodyPr>
          <a:lstStyle>
            <a:defPPr>
              <a:defRPr lang="en-US"/>
            </a:defPPr>
            <a:lvl1pPr algn="ctr">
              <a:lnSpc>
                <a:spcPts val="8195"/>
              </a:lnSpc>
              <a:defRPr sz="5400" b="1">
                <a:solidFill>
                  <a:srgbClr val="253746"/>
                </a:solidFill>
                <a:latin typeface="Helvetica" pitchFamily="2" charset="0"/>
                <a:ea typeface="Open Sans" panose="020B0606030504020204" pitchFamily="34" charset="0"/>
                <a:cs typeface="Open Sans" panose="020B0606030504020204" pitchFamily="34" charset="0"/>
              </a:defRPr>
            </a:lvl1pPr>
          </a:lstStyle>
          <a:p>
            <a:pPr algn="l"/>
            <a:r>
              <a:rPr lang="en-US" sz="3600" dirty="0"/>
              <a:t>Advocacy: Next Steps</a:t>
            </a:r>
          </a:p>
        </p:txBody>
      </p:sp>
      <p:sp>
        <p:nvSpPr>
          <p:cNvPr id="5" name="TextBox 5"/>
          <p:cNvSpPr txBox="1"/>
          <p:nvPr/>
        </p:nvSpPr>
        <p:spPr>
          <a:xfrm>
            <a:off x="304799" y="1152236"/>
            <a:ext cx="11603183" cy="5272277"/>
          </a:xfrm>
          <a:prstGeom prst="rect">
            <a:avLst/>
          </a:prstGeom>
        </p:spPr>
        <p:txBody>
          <a:bodyPr wrap="square" lIns="0" tIns="0" rIns="0" bIns="0" rtlCol="0" anchor="t">
            <a:spAutoFit/>
          </a:bodyPr>
          <a:lstStyle/>
          <a:p>
            <a:pPr marL="687409" lvl="1" indent="-343705">
              <a:lnSpc>
                <a:spcPts val="4457"/>
              </a:lnSpc>
              <a:spcAft>
                <a:spcPts val="800"/>
              </a:spcAft>
              <a:buFont typeface="Arial"/>
              <a:buChar char="•"/>
            </a:pPr>
            <a:r>
              <a:rPr lang="en-US" sz="2800" b="1" dirty="0">
                <a:latin typeface="Helvetica" pitchFamily="2" charset="0"/>
                <a:ea typeface="Open Sans" panose="020B0606030504020204" pitchFamily="34" charset="0"/>
                <a:cs typeface="Open Sans" panose="020B0606030504020204" pitchFamily="34" charset="0"/>
              </a:rPr>
              <a:t>Education</a:t>
            </a:r>
          </a:p>
          <a:p>
            <a:pPr marL="992224" lvl="2" indent="-343705">
              <a:lnSpc>
                <a:spcPts val="4457"/>
              </a:lnSpc>
              <a:spcAft>
                <a:spcPts val="800"/>
              </a:spcAft>
              <a:buFont typeface="Arial"/>
              <a:buChar char="•"/>
            </a:pPr>
            <a:r>
              <a:rPr lang="en-US" sz="2800" dirty="0">
                <a:latin typeface="Helvetica" pitchFamily="2" charset="0"/>
                <a:ea typeface="Open Sans" panose="020B0606030504020204" pitchFamily="34" charset="0"/>
                <a:cs typeface="Open Sans" panose="020B0606030504020204" pitchFamily="34" charset="0"/>
              </a:rPr>
              <a:t>Nursing home specific risk assessment</a:t>
            </a:r>
          </a:p>
          <a:p>
            <a:pPr marL="992224" lvl="2" indent="-343705">
              <a:lnSpc>
                <a:spcPts val="4457"/>
              </a:lnSpc>
              <a:spcAft>
                <a:spcPts val="800"/>
              </a:spcAft>
              <a:buFont typeface="Arial"/>
              <a:buChar char="•"/>
            </a:pPr>
            <a:r>
              <a:rPr lang="en-US" sz="2800" dirty="0">
                <a:latin typeface="Helvetica" pitchFamily="2" charset="0"/>
                <a:ea typeface="Open Sans" panose="020B0606030504020204" pitchFamily="34" charset="0"/>
                <a:cs typeface="Open Sans" panose="020B0606030504020204" pitchFamily="34" charset="0"/>
              </a:rPr>
              <a:t>Nursing home specific policies and procedures</a:t>
            </a:r>
          </a:p>
          <a:p>
            <a:pPr marL="687409" lvl="1" indent="-343705">
              <a:lnSpc>
                <a:spcPts val="4457"/>
              </a:lnSpc>
              <a:spcAft>
                <a:spcPts val="800"/>
              </a:spcAft>
              <a:buFont typeface="Arial"/>
              <a:buChar char="•"/>
            </a:pPr>
            <a:r>
              <a:rPr lang="en-US" sz="2800" b="1" dirty="0">
                <a:latin typeface="Helvetica" pitchFamily="2" charset="0"/>
                <a:ea typeface="Open Sans" panose="020B0606030504020204" pitchFamily="34" charset="0"/>
                <a:cs typeface="Open Sans" panose="020B0606030504020204" pitchFamily="34" charset="0"/>
              </a:rPr>
              <a:t>Engagement</a:t>
            </a:r>
          </a:p>
          <a:p>
            <a:pPr marL="992224" lvl="2" indent="-343705">
              <a:lnSpc>
                <a:spcPts val="4457"/>
              </a:lnSpc>
              <a:spcAft>
                <a:spcPts val="800"/>
              </a:spcAft>
              <a:buFont typeface="Arial"/>
              <a:buChar char="•"/>
            </a:pPr>
            <a:r>
              <a:rPr lang="en-US" sz="2800" dirty="0">
                <a:latin typeface="Helvetica" pitchFamily="2" charset="0"/>
                <a:ea typeface="Open Sans" panose="020B0606030504020204" pitchFamily="34" charset="0"/>
                <a:cs typeface="Open Sans" panose="020B0606030504020204" pitchFamily="34" charset="0"/>
              </a:rPr>
              <a:t>Resident or family council to review policies and monitoring</a:t>
            </a:r>
          </a:p>
          <a:p>
            <a:pPr marL="687409" lvl="1" indent="-343705">
              <a:lnSpc>
                <a:spcPts val="4457"/>
              </a:lnSpc>
              <a:spcAft>
                <a:spcPts val="800"/>
              </a:spcAft>
              <a:buFont typeface="Arial"/>
              <a:buChar char="•"/>
            </a:pPr>
            <a:r>
              <a:rPr lang="en-US" sz="2800" b="1" dirty="0">
                <a:latin typeface="Helvetica" pitchFamily="2" charset="0"/>
                <a:ea typeface="Open Sans" panose="020B0606030504020204" pitchFamily="34" charset="0"/>
                <a:cs typeface="Open Sans" panose="020B0606030504020204" pitchFamily="34" charset="0"/>
              </a:rPr>
              <a:t>Empowerment</a:t>
            </a:r>
          </a:p>
          <a:p>
            <a:pPr marL="992224" lvl="2" indent="-343705">
              <a:lnSpc>
                <a:spcPts val="4457"/>
              </a:lnSpc>
              <a:spcAft>
                <a:spcPts val="800"/>
              </a:spcAft>
              <a:buFont typeface="Arial"/>
              <a:buChar char="•"/>
            </a:pPr>
            <a:r>
              <a:rPr lang="en-US" sz="2800" dirty="0">
                <a:latin typeface="Helvetica" pitchFamily="2" charset="0"/>
                <a:ea typeface="Open Sans" panose="020B0606030504020204" pitchFamily="34" charset="0"/>
                <a:cs typeface="Open Sans" panose="020B0606030504020204" pitchFamily="34" charset="0"/>
              </a:rPr>
              <a:t>Quality assurance and assessment committee (QAA committee) </a:t>
            </a:r>
          </a:p>
          <a:p>
            <a:pPr marL="992224" lvl="2" indent="-343705">
              <a:lnSpc>
                <a:spcPts val="4457"/>
              </a:lnSpc>
              <a:spcAft>
                <a:spcPts val="800"/>
              </a:spcAft>
              <a:buFont typeface="Arial"/>
              <a:buChar char="•"/>
            </a:pPr>
            <a:r>
              <a:rPr lang="en-US" sz="2800" dirty="0">
                <a:latin typeface="Helvetica" pitchFamily="2" charset="0"/>
                <a:ea typeface="Open Sans" panose="020B0606030504020204" pitchFamily="34" charset="0"/>
                <a:cs typeface="Open Sans" panose="020B0606030504020204" pitchFamily="34" charset="0"/>
              </a:rPr>
              <a:t>Resident and/or family member role in monitoring</a:t>
            </a:r>
          </a:p>
        </p:txBody>
      </p:sp>
    </p:spTree>
    <p:extLst>
      <p:ext uri="{BB962C8B-B14F-4D97-AF65-F5344CB8AC3E}">
        <p14:creationId xmlns:p14="http://schemas.microsoft.com/office/powerpoint/2010/main" val="318592411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6">
            <a:extLst>
              <a:ext uri="{FF2B5EF4-FFF2-40B4-BE49-F238E27FC236}">
                <a16:creationId xmlns:a16="http://schemas.microsoft.com/office/drawing/2014/main" id="{1EEDACA3-E3FB-67B1-0938-F085C14B1F90}"/>
              </a:ext>
            </a:extLst>
          </p:cNvPr>
          <p:cNvPicPr>
            <a:picLocks noChangeAspect="1"/>
          </p:cNvPicPr>
          <p:nvPr/>
        </p:nvPicPr>
        <p:blipFill rotWithShape="1">
          <a:blip r:embed="rId3"/>
          <a:srcRect r="1353" b="26056"/>
          <a:stretch/>
        </p:blipFill>
        <p:spPr>
          <a:xfrm>
            <a:off x="4054988" y="2031104"/>
            <a:ext cx="4092493" cy="3067632"/>
          </a:xfrm>
          <a:prstGeom prst="rect">
            <a:avLst/>
          </a:prstGeom>
        </p:spPr>
      </p:pic>
      <p:sp>
        <p:nvSpPr>
          <p:cNvPr id="10" name="Rectangle 9">
            <a:extLst>
              <a:ext uri="{FF2B5EF4-FFF2-40B4-BE49-F238E27FC236}">
                <a16:creationId xmlns:a16="http://schemas.microsoft.com/office/drawing/2014/main" id="{5EFD3C98-F710-BF9C-7054-C56D55506EF0}"/>
              </a:ext>
            </a:extLst>
          </p:cNvPr>
          <p:cNvSpPr/>
          <p:nvPr/>
        </p:nvSpPr>
        <p:spPr>
          <a:xfrm>
            <a:off x="2932545" y="307499"/>
            <a:ext cx="6326909" cy="1117935"/>
          </a:xfrm>
          <a:prstGeom prst="rect">
            <a:avLst/>
          </a:prstGeom>
        </p:spPr>
        <p:txBody>
          <a:bodyPr wrap="square">
            <a:spAutoFit/>
          </a:bodyPr>
          <a:lstStyle/>
          <a:p>
            <a:pPr algn="ctr"/>
            <a:r>
              <a:rPr lang="en-US" sz="1333" i="1" dirty="0">
                <a:solidFill>
                  <a:srgbClr val="253746"/>
                </a:solidFill>
                <a:latin typeface="Helvetica" pitchFamily="2" charset="0"/>
                <a:ea typeface="Calibri" panose="020F0502020204030204" pitchFamily="34" charset="0"/>
              </a:rPr>
              <a:t>This project is supported by the Health Resources and Services Administration (HRSA) of the U.S. Department of Health and Human Services (HHS) under grant number U1QHP28735. Its contents are solely the responsibility of the authors and do not necessarily represent the official view of the Health Resources and Services Administration or the U.S. Department of Health and Human Services.</a:t>
            </a:r>
            <a:endParaRPr lang="en-US" sz="1333" dirty="0">
              <a:solidFill>
                <a:srgbClr val="253746"/>
              </a:solidFill>
              <a:latin typeface="Helvetica" pitchFamily="2" charset="0"/>
              <a:ea typeface="Calibri" panose="020F0502020204030204" pitchFamily="34" charset="0"/>
            </a:endParaRPr>
          </a:p>
        </p:txBody>
      </p:sp>
      <p:sp>
        <p:nvSpPr>
          <p:cNvPr id="11" name="TextBox 7">
            <a:extLst>
              <a:ext uri="{FF2B5EF4-FFF2-40B4-BE49-F238E27FC236}">
                <a16:creationId xmlns:a16="http://schemas.microsoft.com/office/drawing/2014/main" id="{C2F40B22-01BB-446A-7ABD-DEDA61FB946B}"/>
              </a:ext>
            </a:extLst>
          </p:cNvPr>
          <p:cNvSpPr txBox="1"/>
          <p:nvPr/>
        </p:nvSpPr>
        <p:spPr>
          <a:xfrm>
            <a:off x="2932545" y="5624954"/>
            <a:ext cx="6846161" cy="820738"/>
          </a:xfrm>
          <a:prstGeom prst="rect">
            <a:avLst/>
          </a:prstGeom>
        </p:spPr>
        <p:txBody>
          <a:bodyPr lIns="0" tIns="0" rIns="0" bIns="0" rtlCol="0" anchor="t">
            <a:spAutoFit/>
          </a:bodyPr>
          <a:lstStyle/>
          <a:p>
            <a:pPr algn="ctr">
              <a:lnSpc>
                <a:spcPts val="3219"/>
              </a:lnSpc>
            </a:pPr>
            <a:r>
              <a:rPr lang="en-US" sz="3334" b="1" dirty="0">
                <a:solidFill>
                  <a:srgbClr val="253746"/>
                </a:solidFill>
                <a:latin typeface="Helvetica" pitchFamily="2" charset="0"/>
                <a:ea typeface="Open Sans" panose="020B0606030504020204" pitchFamily="34" charset="0"/>
                <a:cs typeface="Open Sans" panose="020B0606030504020204" pitchFamily="34" charset="0"/>
              </a:rPr>
              <a:t>Infection Control Advocate &amp; Resident Education</a:t>
            </a:r>
          </a:p>
        </p:txBody>
      </p:sp>
      <p:sp>
        <p:nvSpPr>
          <p:cNvPr id="12" name="TextBox 7">
            <a:extLst>
              <a:ext uri="{FF2B5EF4-FFF2-40B4-BE49-F238E27FC236}">
                <a16:creationId xmlns:a16="http://schemas.microsoft.com/office/drawing/2014/main" id="{2BFA3B29-77D2-2A5A-A8E2-E245D6B25778}"/>
              </a:ext>
            </a:extLst>
          </p:cNvPr>
          <p:cNvSpPr txBox="1"/>
          <p:nvPr/>
        </p:nvSpPr>
        <p:spPr>
          <a:xfrm>
            <a:off x="2771440" y="5187643"/>
            <a:ext cx="6846161" cy="410369"/>
          </a:xfrm>
          <a:prstGeom prst="rect">
            <a:avLst/>
          </a:prstGeom>
        </p:spPr>
        <p:txBody>
          <a:bodyPr lIns="0" tIns="0" rIns="0" bIns="0" rtlCol="0" anchor="t">
            <a:spAutoFit/>
          </a:bodyPr>
          <a:lstStyle/>
          <a:p>
            <a:pPr algn="ctr">
              <a:lnSpc>
                <a:spcPts val="3219"/>
              </a:lnSpc>
            </a:pPr>
            <a:r>
              <a:rPr lang="en-US" sz="3334" b="1" dirty="0">
                <a:solidFill>
                  <a:srgbClr val="000000"/>
                </a:solidFill>
                <a:latin typeface="Helvetica" pitchFamily="2" charset="0"/>
                <a:ea typeface="Open Sans" panose="020B0606030504020204" pitchFamily="34" charset="0"/>
                <a:cs typeface="Open Sans" panose="020B0606030504020204" pitchFamily="34" charset="0"/>
              </a:rPr>
              <a:t>ICARE</a:t>
            </a:r>
          </a:p>
        </p:txBody>
      </p:sp>
      <p:sp>
        <p:nvSpPr>
          <p:cNvPr id="2" name="Rectangle 1">
            <a:extLst>
              <a:ext uri="{FF2B5EF4-FFF2-40B4-BE49-F238E27FC236}">
                <a16:creationId xmlns:a16="http://schemas.microsoft.com/office/drawing/2014/main" id="{233CA8FB-D16A-4991-A7F1-422024EE1056}"/>
              </a:ext>
            </a:extLst>
          </p:cNvPr>
          <p:cNvSpPr/>
          <p:nvPr/>
        </p:nvSpPr>
        <p:spPr>
          <a:xfrm>
            <a:off x="1066800" y="1783662"/>
            <a:ext cx="10503761" cy="461665"/>
          </a:xfrm>
          <a:prstGeom prst="rect">
            <a:avLst/>
          </a:prstGeom>
        </p:spPr>
        <p:txBody>
          <a:bodyPr wrap="square">
            <a:spAutoFit/>
          </a:bodyPr>
          <a:lstStyle/>
          <a:p>
            <a:pPr algn="ctr"/>
            <a:r>
              <a:rPr lang="en-US" sz="2400" b="1" dirty="0">
                <a:latin typeface="Helvetica" panose="020B0604020202020204" pitchFamily="34" charset="0"/>
                <a:cs typeface="Helvetica" panose="020B0604020202020204" pitchFamily="34" charset="0"/>
              </a:rPr>
              <a:t>https://www.unthsc.edu/ICARE</a:t>
            </a:r>
          </a:p>
        </p:txBody>
      </p:sp>
    </p:spTree>
    <p:extLst>
      <p:ext uri="{BB962C8B-B14F-4D97-AF65-F5344CB8AC3E}">
        <p14:creationId xmlns:p14="http://schemas.microsoft.com/office/powerpoint/2010/main" val="331994929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5"/>
          <p:cNvSpPr txBox="1"/>
          <p:nvPr/>
        </p:nvSpPr>
        <p:spPr>
          <a:xfrm>
            <a:off x="1109579" y="1141584"/>
            <a:ext cx="9927214" cy="1362745"/>
          </a:xfrm>
          <a:prstGeom prst="rect">
            <a:avLst/>
          </a:prstGeom>
        </p:spPr>
        <p:txBody>
          <a:bodyPr lIns="0" tIns="0" rIns="0" bIns="0" rtlCol="0" anchor="t">
            <a:spAutoFit/>
          </a:bodyPr>
          <a:lstStyle/>
          <a:p>
            <a:pPr algn="ctr">
              <a:lnSpc>
                <a:spcPts val="5464"/>
              </a:lnSpc>
            </a:pPr>
            <a:r>
              <a:rPr lang="en-US" sz="4400" b="1" dirty="0">
                <a:latin typeface="Helvetica" pitchFamily="2" charset="0"/>
              </a:rPr>
              <a:t>A fall morning at the Springville Nursing Home...</a:t>
            </a:r>
          </a:p>
        </p:txBody>
      </p:sp>
      <p:pic>
        <p:nvPicPr>
          <p:cNvPr id="7" name="Picture 6">
            <a:extLst>
              <a:ext uri="{FF2B5EF4-FFF2-40B4-BE49-F238E27FC236}">
                <a16:creationId xmlns:a16="http://schemas.microsoft.com/office/drawing/2014/main" id="{1CB2EDCF-7648-B85F-A506-7704C6733682}"/>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9236" b="10277"/>
          <a:stretch/>
        </p:blipFill>
        <p:spPr>
          <a:xfrm>
            <a:off x="4353846" y="3276997"/>
            <a:ext cx="3850067" cy="3098801"/>
          </a:xfrm>
          <a:prstGeom prst="rect">
            <a:avLst/>
          </a:prstGeom>
        </p:spPr>
      </p:pic>
      <p:pic>
        <p:nvPicPr>
          <p:cNvPr id="6" name="Picture 2">
            <a:extLst>
              <a:ext uri="{FF2B5EF4-FFF2-40B4-BE49-F238E27FC236}">
                <a16:creationId xmlns:a16="http://schemas.microsoft.com/office/drawing/2014/main" id="{0CF18C73-D9AC-4E97-9A18-5120DE23052D}"/>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3966210" y="3276997"/>
            <a:ext cx="1649776" cy="874381"/>
          </a:xfrm>
          <a:prstGeom prst="rect">
            <a:avLst/>
          </a:prstGeom>
        </p:spPr>
      </p:pic>
      <p:pic>
        <p:nvPicPr>
          <p:cNvPr id="8" name="Picture 2">
            <a:extLst>
              <a:ext uri="{FF2B5EF4-FFF2-40B4-BE49-F238E27FC236}">
                <a16:creationId xmlns:a16="http://schemas.microsoft.com/office/drawing/2014/main" id="{C23133FB-7139-4FE7-B3E4-8A70B944474C}"/>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rot="10022973">
            <a:off x="6976110" y="3276996"/>
            <a:ext cx="1649776" cy="874381"/>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16">
            <a:extLst>
              <a:ext uri="{FF2B5EF4-FFF2-40B4-BE49-F238E27FC236}">
                <a16:creationId xmlns:a16="http://schemas.microsoft.com/office/drawing/2014/main" id="{61483063-AB71-405F-9D20-3B80A3697CBE}"/>
              </a:ext>
            </a:extLst>
          </p:cNvPr>
          <p:cNvPicPr>
            <a:picLocks noChangeAspect="1"/>
          </p:cNvPicPr>
          <p:nvPr/>
        </p:nvPicPr>
        <p:blipFill>
          <a:blip r:embed="rId3"/>
          <a:stretch>
            <a:fillRect/>
          </a:stretch>
        </p:blipFill>
        <p:spPr>
          <a:xfrm>
            <a:off x="3941765" y="1461177"/>
            <a:ext cx="1803265" cy="2300228"/>
          </a:xfrm>
          <a:prstGeom prst="rect">
            <a:avLst/>
          </a:prstGeom>
        </p:spPr>
      </p:pic>
      <p:sp>
        <p:nvSpPr>
          <p:cNvPr id="6" name="TextBox 6"/>
          <p:cNvSpPr txBox="1"/>
          <p:nvPr/>
        </p:nvSpPr>
        <p:spPr>
          <a:xfrm>
            <a:off x="558800" y="317993"/>
            <a:ext cx="10253980" cy="750633"/>
          </a:xfrm>
          <a:prstGeom prst="rect">
            <a:avLst/>
          </a:prstGeom>
        </p:spPr>
        <p:txBody>
          <a:bodyPr/>
          <a:lstStyle>
            <a:defPPr>
              <a:defRPr lang="en-US"/>
            </a:defPPr>
            <a:lvl1pPr>
              <a:lnSpc>
                <a:spcPct val="150000"/>
              </a:lnSpc>
              <a:spcBef>
                <a:spcPct val="0"/>
              </a:spcBef>
              <a:buNone/>
              <a:defRPr sz="5400" b="1" spc="100">
                <a:solidFill>
                  <a:srgbClr val="253746"/>
                </a:solidFill>
                <a:latin typeface="Helvetica" charset="0"/>
                <a:ea typeface="Helvetica" charset="0"/>
                <a:cs typeface="Helvetica" charset="0"/>
              </a:defRPr>
            </a:lvl1pPr>
          </a:lstStyle>
          <a:p>
            <a:r>
              <a:rPr lang="en-US" sz="3600" dirty="0"/>
              <a:t>Mr. Moore: Questions and Answers</a:t>
            </a:r>
          </a:p>
        </p:txBody>
      </p:sp>
      <p:sp>
        <p:nvSpPr>
          <p:cNvPr id="12" name="Title 3">
            <a:extLst>
              <a:ext uri="{FF2B5EF4-FFF2-40B4-BE49-F238E27FC236}">
                <a16:creationId xmlns:a16="http://schemas.microsoft.com/office/drawing/2014/main" id="{8C685D2E-2C45-4DFE-930C-2E0BD0C6AA63}"/>
              </a:ext>
            </a:extLst>
          </p:cNvPr>
          <p:cNvSpPr txBox="1">
            <a:spLocks/>
          </p:cNvSpPr>
          <p:nvPr/>
        </p:nvSpPr>
        <p:spPr>
          <a:xfrm>
            <a:off x="8029772" y="1955711"/>
            <a:ext cx="4371183" cy="2946575"/>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381019" indent="-381019">
              <a:lnSpc>
                <a:spcPct val="100000"/>
              </a:lnSpc>
              <a:spcBef>
                <a:spcPts val="0"/>
              </a:spcBef>
              <a:spcAft>
                <a:spcPts val="600"/>
              </a:spcAft>
              <a:buFont typeface="Arial" panose="020B0604020202020204" pitchFamily="34" charset="0"/>
              <a:buChar char="•"/>
            </a:pPr>
            <a:r>
              <a:rPr lang="en-US" sz="3600" spc="100" dirty="0">
                <a:latin typeface="Helvetica" charset="0"/>
                <a:ea typeface="Helvetica" charset="0"/>
                <a:cs typeface="Helvetica" charset="0"/>
              </a:rPr>
              <a:t>Frequency</a:t>
            </a:r>
          </a:p>
          <a:p>
            <a:pPr marL="838219" lvl="1" indent="-381019">
              <a:spcAft>
                <a:spcPts val="600"/>
              </a:spcAft>
              <a:buFont typeface="Arial" panose="020B0604020202020204" pitchFamily="34" charset="0"/>
              <a:buChar char="•"/>
            </a:pPr>
            <a:r>
              <a:rPr lang="en-US" sz="3600" spc="100" dirty="0">
                <a:latin typeface="Helvetica" charset="0"/>
                <a:ea typeface="Helvetica" charset="0"/>
                <a:cs typeface="Helvetica" charset="0"/>
              </a:rPr>
              <a:t>Cleaning</a:t>
            </a:r>
          </a:p>
          <a:p>
            <a:pPr marL="838219" lvl="1" indent="-381019">
              <a:spcAft>
                <a:spcPts val="600"/>
              </a:spcAft>
              <a:buFont typeface="Arial" panose="020B0604020202020204" pitchFamily="34" charset="0"/>
              <a:buChar char="•"/>
            </a:pPr>
            <a:r>
              <a:rPr lang="en-US" sz="3600" spc="100" dirty="0">
                <a:latin typeface="Helvetica" charset="0"/>
                <a:ea typeface="Helvetica" charset="0"/>
                <a:cs typeface="Helvetica" charset="0"/>
              </a:rPr>
              <a:t>Disinfection</a:t>
            </a:r>
          </a:p>
          <a:p>
            <a:pPr marL="381019" indent="-381019">
              <a:spcAft>
                <a:spcPts val="600"/>
              </a:spcAft>
              <a:buFont typeface="Arial" panose="020B0604020202020204" pitchFamily="34" charset="0"/>
              <a:buChar char="•"/>
            </a:pPr>
            <a:r>
              <a:rPr lang="en-US" sz="3600" spc="100" dirty="0">
                <a:latin typeface="Helvetica" charset="0"/>
                <a:ea typeface="Helvetica" charset="0"/>
                <a:cs typeface="Helvetica" charset="0"/>
              </a:rPr>
              <a:t>Responsibility</a:t>
            </a:r>
          </a:p>
          <a:p>
            <a:pPr marL="381019" indent="-381019">
              <a:spcAft>
                <a:spcPts val="600"/>
              </a:spcAft>
              <a:buFont typeface="Arial" panose="020B0604020202020204" pitchFamily="34" charset="0"/>
              <a:buChar char="•"/>
            </a:pPr>
            <a:r>
              <a:rPr lang="en-US" sz="3600" spc="100" dirty="0">
                <a:latin typeface="Helvetica" charset="0"/>
                <a:ea typeface="Helvetica" charset="0"/>
                <a:cs typeface="Helvetica" charset="0"/>
              </a:rPr>
              <a:t>Monitoring</a:t>
            </a:r>
          </a:p>
        </p:txBody>
      </p:sp>
      <p:pic>
        <p:nvPicPr>
          <p:cNvPr id="13" name="Picture 4">
            <a:extLst>
              <a:ext uri="{FF2B5EF4-FFF2-40B4-BE49-F238E27FC236}">
                <a16:creationId xmlns:a16="http://schemas.microsoft.com/office/drawing/2014/main" id="{84B2CEAC-E144-4F03-801E-D5209ACE03C4}"/>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5052353" y="3819410"/>
            <a:ext cx="2690377" cy="2165753"/>
          </a:xfrm>
          <a:prstGeom prst="rect">
            <a:avLst/>
          </a:prstGeom>
        </p:spPr>
      </p:pic>
      <p:pic>
        <p:nvPicPr>
          <p:cNvPr id="14" name="Picture 9">
            <a:extLst>
              <a:ext uri="{FF2B5EF4-FFF2-40B4-BE49-F238E27FC236}">
                <a16:creationId xmlns:a16="http://schemas.microsoft.com/office/drawing/2014/main" id="{A07E18F9-6FD3-4480-83AC-7124A11856C1}"/>
              </a:ext>
            </a:extLst>
          </p:cNvPr>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a:off x="1573618" y="1303200"/>
            <a:ext cx="1886672" cy="4916412"/>
          </a:xfrm>
          <a:prstGeom prst="rect">
            <a:avLst/>
          </a:prstGeom>
        </p:spPr>
      </p:pic>
      <p:pic>
        <p:nvPicPr>
          <p:cNvPr id="15" name="Picture 8">
            <a:extLst>
              <a:ext uri="{FF2B5EF4-FFF2-40B4-BE49-F238E27FC236}">
                <a16:creationId xmlns:a16="http://schemas.microsoft.com/office/drawing/2014/main" id="{DEB91D4B-132B-4928-9AAE-244BB9BF4C16}"/>
              </a:ext>
            </a:extLst>
          </p:cNvPr>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a:off x="1305766" y="1248840"/>
            <a:ext cx="2154524" cy="5025131"/>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500"/>
                                        <p:tgtEl>
                                          <p:spTgt spid="17"/>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fade">
                                      <p:cBhvr>
                                        <p:cTn id="12" dur="1000"/>
                                        <p:tgtEl>
                                          <p:spTgt spid="13"/>
                                        </p:tgtEl>
                                      </p:cBhvr>
                                    </p:animEffect>
                                    <p:anim calcmode="lin" valueType="num">
                                      <p:cBhvr>
                                        <p:cTn id="13" dur="1000" fill="hold"/>
                                        <p:tgtEl>
                                          <p:spTgt spid="13"/>
                                        </p:tgtEl>
                                        <p:attrNameLst>
                                          <p:attrName>ppt_x</p:attrName>
                                        </p:attrNameLst>
                                      </p:cBhvr>
                                      <p:tavLst>
                                        <p:tav tm="0">
                                          <p:val>
                                            <p:strVal val="#ppt_x"/>
                                          </p:val>
                                        </p:tav>
                                        <p:tav tm="100000">
                                          <p:val>
                                            <p:strVal val="#ppt_x"/>
                                          </p:val>
                                        </p:tav>
                                      </p:tavLst>
                                    </p:anim>
                                    <p:anim calcmode="lin" valueType="num">
                                      <p:cBhvr>
                                        <p:cTn id="14"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nodeType="clickEffect">
                                  <p:stCondLst>
                                    <p:cond delay="0"/>
                                  </p:stCondLst>
                                  <p:childTnLst>
                                    <p:set>
                                      <p:cBhvr>
                                        <p:cTn id="18" dur="1" fill="hold">
                                          <p:stCondLst>
                                            <p:cond delay="0"/>
                                          </p:stCondLst>
                                        </p:cTn>
                                        <p:tgtEl>
                                          <p:spTgt spid="12">
                                            <p:txEl>
                                              <p:pRg st="0" end="0"/>
                                            </p:txEl>
                                          </p:spTgt>
                                        </p:tgtEl>
                                        <p:attrNameLst>
                                          <p:attrName>style.visibility</p:attrName>
                                        </p:attrNameLst>
                                      </p:cBhvr>
                                      <p:to>
                                        <p:strVal val="visible"/>
                                      </p:to>
                                    </p:set>
                                    <p:animEffect transition="in" filter="fade">
                                      <p:cBhvr>
                                        <p:cTn id="19" dur="500"/>
                                        <p:tgtEl>
                                          <p:spTgt spid="12">
                                            <p:txEl>
                                              <p:pRg st="0" end="0"/>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8" fill="hold" nodeType="clickEffect">
                                  <p:stCondLst>
                                    <p:cond delay="0"/>
                                  </p:stCondLst>
                                  <p:childTnLst>
                                    <p:set>
                                      <p:cBhvr>
                                        <p:cTn id="23" dur="1" fill="hold">
                                          <p:stCondLst>
                                            <p:cond delay="0"/>
                                          </p:stCondLst>
                                        </p:cTn>
                                        <p:tgtEl>
                                          <p:spTgt spid="12">
                                            <p:txEl>
                                              <p:pRg st="1" end="1"/>
                                            </p:txEl>
                                          </p:spTgt>
                                        </p:tgtEl>
                                        <p:attrNameLst>
                                          <p:attrName>style.visibility</p:attrName>
                                        </p:attrNameLst>
                                      </p:cBhvr>
                                      <p:to>
                                        <p:strVal val="visible"/>
                                      </p:to>
                                    </p:set>
                                    <p:animEffect transition="in" filter="wipe(left)">
                                      <p:cBhvr>
                                        <p:cTn id="24" dur="500"/>
                                        <p:tgtEl>
                                          <p:spTgt spid="12">
                                            <p:txEl>
                                              <p:pRg st="1" end="1"/>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8" fill="hold" nodeType="clickEffect">
                                  <p:stCondLst>
                                    <p:cond delay="0"/>
                                  </p:stCondLst>
                                  <p:childTnLst>
                                    <p:set>
                                      <p:cBhvr>
                                        <p:cTn id="28" dur="1" fill="hold">
                                          <p:stCondLst>
                                            <p:cond delay="0"/>
                                          </p:stCondLst>
                                        </p:cTn>
                                        <p:tgtEl>
                                          <p:spTgt spid="12">
                                            <p:txEl>
                                              <p:pRg st="2" end="2"/>
                                            </p:txEl>
                                          </p:spTgt>
                                        </p:tgtEl>
                                        <p:attrNameLst>
                                          <p:attrName>style.visibility</p:attrName>
                                        </p:attrNameLst>
                                      </p:cBhvr>
                                      <p:to>
                                        <p:strVal val="visible"/>
                                      </p:to>
                                    </p:set>
                                    <p:animEffect transition="in" filter="wipe(left)">
                                      <p:cBhvr>
                                        <p:cTn id="29" dur="500"/>
                                        <p:tgtEl>
                                          <p:spTgt spid="12">
                                            <p:txEl>
                                              <p:pRg st="2" end="2"/>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nodeType="clickEffect">
                                  <p:stCondLst>
                                    <p:cond delay="0"/>
                                  </p:stCondLst>
                                  <p:childTnLst>
                                    <p:set>
                                      <p:cBhvr>
                                        <p:cTn id="33" dur="1" fill="hold">
                                          <p:stCondLst>
                                            <p:cond delay="0"/>
                                          </p:stCondLst>
                                        </p:cTn>
                                        <p:tgtEl>
                                          <p:spTgt spid="12">
                                            <p:txEl>
                                              <p:pRg st="3" end="3"/>
                                            </p:txEl>
                                          </p:spTgt>
                                        </p:tgtEl>
                                        <p:attrNameLst>
                                          <p:attrName>style.visibility</p:attrName>
                                        </p:attrNameLst>
                                      </p:cBhvr>
                                      <p:to>
                                        <p:strVal val="visible"/>
                                      </p:to>
                                    </p:set>
                                    <p:animEffect transition="in" filter="fade">
                                      <p:cBhvr>
                                        <p:cTn id="34" dur="500"/>
                                        <p:tgtEl>
                                          <p:spTgt spid="12">
                                            <p:txEl>
                                              <p:pRg st="3" end="3"/>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nodeType="clickEffect">
                                  <p:stCondLst>
                                    <p:cond delay="0"/>
                                  </p:stCondLst>
                                  <p:childTnLst>
                                    <p:set>
                                      <p:cBhvr>
                                        <p:cTn id="38" dur="1" fill="hold">
                                          <p:stCondLst>
                                            <p:cond delay="0"/>
                                          </p:stCondLst>
                                        </p:cTn>
                                        <p:tgtEl>
                                          <p:spTgt spid="12">
                                            <p:txEl>
                                              <p:pRg st="4" end="4"/>
                                            </p:txEl>
                                          </p:spTgt>
                                        </p:tgtEl>
                                        <p:attrNameLst>
                                          <p:attrName>style.visibility</p:attrName>
                                        </p:attrNameLst>
                                      </p:cBhvr>
                                      <p:to>
                                        <p:strVal val="visible"/>
                                      </p:to>
                                    </p:set>
                                    <p:animEffect transition="in" filter="fade">
                                      <p:cBhvr>
                                        <p:cTn id="39" dur="500"/>
                                        <p:tgtEl>
                                          <p:spTgt spid="12">
                                            <p:txEl>
                                              <p:pRg st="4" end="4"/>
                                            </p:txEl>
                                          </p:spTgt>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xit" presetSubtype="0" fill="hold" nodeType="clickEffect">
                                  <p:stCondLst>
                                    <p:cond delay="0"/>
                                  </p:stCondLst>
                                  <p:childTnLst>
                                    <p:animEffect transition="out" filter="fade">
                                      <p:cBhvr>
                                        <p:cTn id="43" dur="500"/>
                                        <p:tgtEl>
                                          <p:spTgt spid="14"/>
                                        </p:tgtEl>
                                      </p:cBhvr>
                                    </p:animEffect>
                                    <p:set>
                                      <p:cBhvr>
                                        <p:cTn id="44" dur="1" fill="hold">
                                          <p:stCondLst>
                                            <p:cond delay="499"/>
                                          </p:stCondLst>
                                        </p:cTn>
                                        <p:tgtEl>
                                          <p:spTgt spid="14"/>
                                        </p:tgtEl>
                                        <p:attrNameLst>
                                          <p:attrName>style.visibility</p:attrName>
                                        </p:attrNameLst>
                                      </p:cBhvr>
                                      <p:to>
                                        <p:strVal val="hidden"/>
                                      </p:to>
                                    </p:set>
                                  </p:childTnLst>
                                </p:cTn>
                              </p:par>
                            </p:childTnLst>
                          </p:cTn>
                        </p:par>
                      </p:childTnLst>
                    </p:cTn>
                  </p:par>
                  <p:par>
                    <p:cTn id="45" fill="hold">
                      <p:stCondLst>
                        <p:cond delay="indefinite"/>
                      </p:stCondLst>
                      <p:childTnLst>
                        <p:par>
                          <p:cTn id="46" fill="hold">
                            <p:stCondLst>
                              <p:cond delay="0"/>
                            </p:stCondLst>
                            <p:childTnLst>
                              <p:par>
                                <p:cTn id="47" presetID="10" presetClass="entr" presetSubtype="0" fill="hold" nodeType="clickEffect">
                                  <p:stCondLst>
                                    <p:cond delay="0"/>
                                  </p:stCondLst>
                                  <p:childTnLst>
                                    <p:set>
                                      <p:cBhvr>
                                        <p:cTn id="48" dur="1" fill="hold">
                                          <p:stCondLst>
                                            <p:cond delay="0"/>
                                          </p:stCondLst>
                                        </p:cTn>
                                        <p:tgtEl>
                                          <p:spTgt spid="15"/>
                                        </p:tgtEl>
                                        <p:attrNameLst>
                                          <p:attrName>style.visibility</p:attrName>
                                        </p:attrNameLst>
                                      </p:cBhvr>
                                      <p:to>
                                        <p:strVal val="visible"/>
                                      </p:to>
                                    </p:set>
                                    <p:animEffect transition="in" filter="fade">
                                      <p:cBhvr>
                                        <p:cTn id="49"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3">
            <a:extLst>
              <a:ext uri="{FF2B5EF4-FFF2-40B4-BE49-F238E27FC236}">
                <a16:creationId xmlns:a16="http://schemas.microsoft.com/office/drawing/2014/main" id="{8C685D2E-2C45-4DFE-930C-2E0BD0C6AA63}"/>
              </a:ext>
            </a:extLst>
          </p:cNvPr>
          <p:cNvSpPr txBox="1">
            <a:spLocks/>
          </p:cNvSpPr>
          <p:nvPr/>
        </p:nvSpPr>
        <p:spPr>
          <a:xfrm>
            <a:off x="7575884" y="1765422"/>
            <a:ext cx="4710205" cy="3722075"/>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571500" indent="-571500">
              <a:lnSpc>
                <a:spcPct val="100000"/>
              </a:lnSpc>
              <a:spcBef>
                <a:spcPts val="0"/>
              </a:spcBef>
              <a:spcAft>
                <a:spcPts val="600"/>
              </a:spcAft>
              <a:buFont typeface="Arial" panose="020B0604020202020204" pitchFamily="34" charset="0"/>
              <a:buChar char="•"/>
            </a:pPr>
            <a:r>
              <a:rPr lang="en-US" sz="3600" spc="100" dirty="0">
                <a:latin typeface="Helvetica" charset="0"/>
                <a:ea typeface="Helvetica" charset="0"/>
                <a:cs typeface="Helvetica" charset="0"/>
              </a:rPr>
              <a:t>Antibiotic resistant bacterial infections</a:t>
            </a:r>
          </a:p>
          <a:p>
            <a:pPr marL="571500" indent="-571500">
              <a:lnSpc>
                <a:spcPct val="100000"/>
              </a:lnSpc>
              <a:spcBef>
                <a:spcPts val="0"/>
              </a:spcBef>
              <a:spcAft>
                <a:spcPts val="600"/>
              </a:spcAft>
              <a:buFont typeface="Arial" panose="020B0604020202020204" pitchFamily="34" charset="0"/>
              <a:buChar char="•"/>
            </a:pPr>
            <a:r>
              <a:rPr lang="en-US" sz="3600" spc="100" dirty="0">
                <a:latin typeface="Helvetica" charset="0"/>
                <a:ea typeface="Helvetica" charset="0"/>
                <a:cs typeface="Helvetica" charset="0"/>
              </a:rPr>
              <a:t> Hand hygiene: hand washing or alcohol-based rub</a:t>
            </a:r>
          </a:p>
          <a:p>
            <a:pPr lvl="1">
              <a:spcAft>
                <a:spcPts val="600"/>
              </a:spcAft>
            </a:pPr>
            <a:endParaRPr lang="en-US" sz="3600" spc="100" dirty="0">
              <a:latin typeface="Helvetica" charset="0"/>
              <a:ea typeface="Helvetica" charset="0"/>
              <a:cs typeface="Helvetica" charset="0"/>
            </a:endParaRPr>
          </a:p>
        </p:txBody>
      </p:sp>
      <p:pic>
        <p:nvPicPr>
          <p:cNvPr id="11" name="Picture 3">
            <a:extLst>
              <a:ext uri="{FF2B5EF4-FFF2-40B4-BE49-F238E27FC236}">
                <a16:creationId xmlns:a16="http://schemas.microsoft.com/office/drawing/2014/main" id="{77EE3686-1AD5-4276-A76E-078B6D4E23E1}"/>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948453" y="1370503"/>
            <a:ext cx="1917810" cy="4997553"/>
          </a:xfrm>
          <a:prstGeom prst="rect">
            <a:avLst/>
          </a:prstGeom>
        </p:spPr>
      </p:pic>
      <p:pic>
        <p:nvPicPr>
          <p:cNvPr id="16" name="Picture 2">
            <a:extLst>
              <a:ext uri="{FF2B5EF4-FFF2-40B4-BE49-F238E27FC236}">
                <a16:creationId xmlns:a16="http://schemas.microsoft.com/office/drawing/2014/main" id="{8B7F23FA-4648-4E90-93AA-2AFDDB2244DA}"/>
              </a:ext>
            </a:extLst>
          </p:cNvPr>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a:off x="4492773" y="1370503"/>
            <a:ext cx="3279645" cy="4997553"/>
          </a:xfrm>
          <a:prstGeom prst="rect">
            <a:avLst/>
          </a:prstGeom>
        </p:spPr>
      </p:pic>
      <p:sp>
        <p:nvSpPr>
          <p:cNvPr id="19" name="TextBox 5">
            <a:extLst>
              <a:ext uri="{FF2B5EF4-FFF2-40B4-BE49-F238E27FC236}">
                <a16:creationId xmlns:a16="http://schemas.microsoft.com/office/drawing/2014/main" id="{4B28D424-B6D4-4870-8D3D-5EADEE8CC75D}"/>
              </a:ext>
            </a:extLst>
          </p:cNvPr>
          <p:cNvSpPr txBox="1"/>
          <p:nvPr/>
        </p:nvSpPr>
        <p:spPr>
          <a:xfrm>
            <a:off x="424180" y="466189"/>
            <a:ext cx="7990608" cy="634084"/>
          </a:xfrm>
          <a:prstGeom prst="rect">
            <a:avLst/>
          </a:prstGeom>
        </p:spPr>
        <p:txBody>
          <a:bodyPr wrap="square" lIns="0" tIns="0" rIns="0" bIns="0" rtlCol="0" anchor="t">
            <a:spAutoFit/>
          </a:bodyPr>
          <a:lstStyle/>
          <a:p>
            <a:pPr>
              <a:lnSpc>
                <a:spcPts val="5464"/>
              </a:lnSpc>
            </a:pPr>
            <a:r>
              <a:rPr lang="en-US" sz="3600" b="1" spc="67" dirty="0">
                <a:solidFill>
                  <a:srgbClr val="253746"/>
                </a:solidFill>
                <a:latin typeface="Helvetica" charset="0"/>
                <a:ea typeface="Helvetica" charset="0"/>
                <a:cs typeface="Helvetica" charset="0"/>
              </a:rPr>
              <a:t>More Questions from Mr. Moore…</a:t>
            </a:r>
          </a:p>
        </p:txBody>
      </p:sp>
      <p:grpSp>
        <p:nvGrpSpPr>
          <p:cNvPr id="7" name="Group 6">
            <a:extLst>
              <a:ext uri="{FF2B5EF4-FFF2-40B4-BE49-F238E27FC236}">
                <a16:creationId xmlns:a16="http://schemas.microsoft.com/office/drawing/2014/main" id="{EECBE1FB-B697-465C-BD4F-09AF9EFC2A50}"/>
              </a:ext>
            </a:extLst>
          </p:cNvPr>
          <p:cNvGrpSpPr/>
          <p:nvPr/>
        </p:nvGrpSpPr>
        <p:grpSpPr>
          <a:xfrm>
            <a:off x="3484560" y="1366546"/>
            <a:ext cx="4197706" cy="5001510"/>
            <a:chOff x="-6017506" y="1494243"/>
            <a:chExt cx="4197706" cy="5001510"/>
          </a:xfrm>
        </p:grpSpPr>
        <p:sp>
          <p:nvSpPr>
            <p:cNvPr id="2" name="Rectangle 1">
              <a:extLst>
                <a:ext uri="{FF2B5EF4-FFF2-40B4-BE49-F238E27FC236}">
                  <a16:creationId xmlns:a16="http://schemas.microsoft.com/office/drawing/2014/main" id="{7F24B40C-4170-4CF2-880D-DAB3161801F9}"/>
                </a:ext>
              </a:extLst>
            </p:cNvPr>
            <p:cNvSpPr/>
            <p:nvPr/>
          </p:nvSpPr>
          <p:spPr>
            <a:xfrm>
              <a:off x="-6017506" y="1494243"/>
              <a:ext cx="4197706" cy="499755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1" name="Picture 5">
              <a:extLst>
                <a:ext uri="{FF2B5EF4-FFF2-40B4-BE49-F238E27FC236}">
                  <a16:creationId xmlns:a16="http://schemas.microsoft.com/office/drawing/2014/main" id="{0B016FBE-B593-41EC-9837-41D004D38531}"/>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p:blipFill>
          <p:spPr>
            <a:xfrm flipH="1">
              <a:off x="-4519335" y="1498199"/>
              <a:ext cx="1293117" cy="4997554"/>
            </a:xfrm>
            <a:prstGeom prst="rect">
              <a:avLst/>
            </a:prstGeom>
          </p:spPr>
        </p:pic>
      </p:grpSp>
      <p:grpSp>
        <p:nvGrpSpPr>
          <p:cNvPr id="4" name="Group 3">
            <a:extLst>
              <a:ext uri="{FF2B5EF4-FFF2-40B4-BE49-F238E27FC236}">
                <a16:creationId xmlns:a16="http://schemas.microsoft.com/office/drawing/2014/main" id="{6A459539-79C1-41F9-A026-32358EBCCE75}"/>
              </a:ext>
            </a:extLst>
          </p:cNvPr>
          <p:cNvGrpSpPr/>
          <p:nvPr/>
        </p:nvGrpSpPr>
        <p:grpSpPr>
          <a:xfrm>
            <a:off x="246518" y="1362589"/>
            <a:ext cx="6622115" cy="4997552"/>
            <a:chOff x="1045319" y="1477419"/>
            <a:chExt cx="6294132" cy="5487474"/>
          </a:xfrm>
        </p:grpSpPr>
        <p:sp>
          <p:nvSpPr>
            <p:cNvPr id="3" name="Rectangle 2">
              <a:extLst>
                <a:ext uri="{FF2B5EF4-FFF2-40B4-BE49-F238E27FC236}">
                  <a16:creationId xmlns:a16="http://schemas.microsoft.com/office/drawing/2014/main" id="{5A4AECCA-A0DD-41DD-B284-2DDAAC53EE59}"/>
                </a:ext>
              </a:extLst>
            </p:cNvPr>
            <p:cNvSpPr/>
            <p:nvPr/>
          </p:nvSpPr>
          <p:spPr>
            <a:xfrm>
              <a:off x="1045319" y="1477419"/>
              <a:ext cx="6294132" cy="548747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8" name="Picture 8">
              <a:extLst>
                <a:ext uri="{FF2B5EF4-FFF2-40B4-BE49-F238E27FC236}">
                  <a16:creationId xmlns:a16="http://schemas.microsoft.com/office/drawing/2014/main" id="{EDE6D2AE-6050-4DD8-A9B8-F5716F038A43}"/>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rcRect/>
            <a:stretch>
              <a:fillRect/>
            </a:stretch>
          </p:blipFill>
          <p:spPr>
            <a:xfrm>
              <a:off x="1751503" y="1773002"/>
              <a:ext cx="2895954" cy="4929283"/>
            </a:xfrm>
            <a:prstGeom prst="rect">
              <a:avLst/>
            </a:prstGeom>
          </p:spPr>
        </p:pic>
      </p:grpSp>
      <p:pic>
        <p:nvPicPr>
          <p:cNvPr id="22" name="Picture 2">
            <a:extLst>
              <a:ext uri="{FF2B5EF4-FFF2-40B4-BE49-F238E27FC236}">
                <a16:creationId xmlns:a16="http://schemas.microsoft.com/office/drawing/2014/main" id="{B57A05E3-F940-4553-A772-D73ED77A442D}"/>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rcRect/>
          <a:stretch>
            <a:fillRect/>
          </a:stretch>
        </p:blipFill>
        <p:spPr>
          <a:xfrm>
            <a:off x="4324611" y="1524794"/>
            <a:ext cx="2946575" cy="2946575"/>
          </a:xfrm>
          <a:prstGeom prst="rect">
            <a:avLst/>
          </a:prstGeom>
        </p:spPr>
      </p:pic>
    </p:spTree>
    <p:extLst>
      <p:ext uri="{BB962C8B-B14F-4D97-AF65-F5344CB8AC3E}">
        <p14:creationId xmlns:p14="http://schemas.microsoft.com/office/powerpoint/2010/main" val="31058342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2">
                                            <p:txEl>
                                              <p:pRg st="0" end="0"/>
                                            </p:txEl>
                                          </p:spTgt>
                                        </p:tgtEl>
                                        <p:attrNameLst>
                                          <p:attrName>style.visibility</p:attrName>
                                        </p:attrNameLst>
                                      </p:cBhvr>
                                      <p:to>
                                        <p:strVal val="visible"/>
                                      </p:to>
                                    </p:set>
                                    <p:animEffect transition="in" filter="fade">
                                      <p:cBhvr>
                                        <p:cTn id="12" dur="500"/>
                                        <p:tgtEl>
                                          <p:spTgt spid="12">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fade">
                                      <p:cBhvr>
                                        <p:cTn id="17" dur="500"/>
                                        <p:tgtEl>
                                          <p:spTgt spid="16"/>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barn(inVertical)">
                                      <p:cBhvr>
                                        <p:cTn id="22" dur="500"/>
                                        <p:tgtEl>
                                          <p:spTgt spid="7"/>
                                        </p:tgtEl>
                                      </p:cBhvr>
                                    </p:animEffect>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nodeType="clickEffect">
                                  <p:stCondLst>
                                    <p:cond delay="0"/>
                                  </p:stCondLst>
                                  <p:childTnLst>
                                    <p:set>
                                      <p:cBhvr>
                                        <p:cTn id="26" dur="1" fill="hold">
                                          <p:stCondLst>
                                            <p:cond delay="0"/>
                                          </p:stCondLst>
                                        </p:cTn>
                                        <p:tgtEl>
                                          <p:spTgt spid="4"/>
                                        </p:tgtEl>
                                        <p:attrNameLst>
                                          <p:attrName>style.visibility</p:attrName>
                                        </p:attrNameLst>
                                      </p:cBhvr>
                                      <p:to>
                                        <p:strVal val="visible"/>
                                      </p:to>
                                    </p:set>
                                    <p:anim calcmode="lin" valueType="num">
                                      <p:cBhvr additive="base">
                                        <p:cTn id="27" dur="500" fill="hold"/>
                                        <p:tgtEl>
                                          <p:spTgt spid="4"/>
                                        </p:tgtEl>
                                        <p:attrNameLst>
                                          <p:attrName>ppt_x</p:attrName>
                                        </p:attrNameLst>
                                      </p:cBhvr>
                                      <p:tavLst>
                                        <p:tav tm="0">
                                          <p:val>
                                            <p:strVal val="#ppt_x"/>
                                          </p:val>
                                        </p:tav>
                                        <p:tav tm="100000">
                                          <p:val>
                                            <p:strVal val="#ppt_x"/>
                                          </p:val>
                                        </p:tav>
                                      </p:tavLst>
                                    </p:anim>
                                    <p:anim calcmode="lin" valueType="num">
                                      <p:cBhvr additive="base">
                                        <p:cTn id="2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nodeType="clickEffect">
                                  <p:stCondLst>
                                    <p:cond delay="0"/>
                                  </p:stCondLst>
                                  <p:childTnLst>
                                    <p:set>
                                      <p:cBhvr>
                                        <p:cTn id="32" dur="1" fill="hold">
                                          <p:stCondLst>
                                            <p:cond delay="0"/>
                                          </p:stCondLst>
                                        </p:cTn>
                                        <p:tgtEl>
                                          <p:spTgt spid="12">
                                            <p:txEl>
                                              <p:pRg st="1" end="1"/>
                                            </p:txEl>
                                          </p:spTgt>
                                        </p:tgtEl>
                                        <p:attrNameLst>
                                          <p:attrName>style.visibility</p:attrName>
                                        </p:attrNameLst>
                                      </p:cBhvr>
                                      <p:to>
                                        <p:strVal val="visible"/>
                                      </p:to>
                                    </p:set>
                                    <p:animEffect transition="in" filter="fade">
                                      <p:cBhvr>
                                        <p:cTn id="33" dur="500"/>
                                        <p:tgtEl>
                                          <p:spTgt spid="12">
                                            <p:txEl>
                                              <p:pRg st="1" end="1"/>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16" presetClass="entr" presetSubtype="21" fill="hold" nodeType="clickEffect">
                                  <p:stCondLst>
                                    <p:cond delay="0"/>
                                  </p:stCondLst>
                                  <p:childTnLst>
                                    <p:set>
                                      <p:cBhvr>
                                        <p:cTn id="37" dur="1" fill="hold">
                                          <p:stCondLst>
                                            <p:cond delay="0"/>
                                          </p:stCondLst>
                                        </p:cTn>
                                        <p:tgtEl>
                                          <p:spTgt spid="22"/>
                                        </p:tgtEl>
                                        <p:attrNameLst>
                                          <p:attrName>style.visibility</p:attrName>
                                        </p:attrNameLst>
                                      </p:cBhvr>
                                      <p:to>
                                        <p:strVal val="visible"/>
                                      </p:to>
                                    </p:set>
                                    <p:animEffect transition="in" filter="barn(inVertical)">
                                      <p:cBhvr>
                                        <p:cTn id="38"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5EDA9DEE-020A-443C-B6CF-04B4A182A46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90962" y="2396496"/>
            <a:ext cx="3168502" cy="3907401"/>
          </a:xfrm>
          <a:prstGeom prst="rect">
            <a:avLst/>
          </a:prstGeom>
        </p:spPr>
      </p:pic>
      <p:sp>
        <p:nvSpPr>
          <p:cNvPr id="5" name="TextBox 5"/>
          <p:cNvSpPr txBox="1"/>
          <p:nvPr/>
        </p:nvSpPr>
        <p:spPr>
          <a:xfrm>
            <a:off x="424180" y="466189"/>
            <a:ext cx="7990608" cy="634084"/>
          </a:xfrm>
          <a:prstGeom prst="rect">
            <a:avLst/>
          </a:prstGeom>
        </p:spPr>
        <p:txBody>
          <a:bodyPr wrap="square" lIns="0" tIns="0" rIns="0" bIns="0" rtlCol="0" anchor="t">
            <a:spAutoFit/>
          </a:bodyPr>
          <a:lstStyle/>
          <a:p>
            <a:pPr>
              <a:lnSpc>
                <a:spcPts val="5464"/>
              </a:lnSpc>
            </a:pPr>
            <a:r>
              <a:rPr lang="en-US" sz="3600" b="1" spc="67" dirty="0">
                <a:solidFill>
                  <a:srgbClr val="253746"/>
                </a:solidFill>
                <a:latin typeface="Helvetica" charset="0"/>
                <a:ea typeface="Helvetica" charset="0"/>
                <a:cs typeface="Helvetica" charset="0"/>
              </a:rPr>
              <a:t>More Questions from Mr. Moore…</a:t>
            </a:r>
          </a:p>
        </p:txBody>
      </p:sp>
      <p:grpSp>
        <p:nvGrpSpPr>
          <p:cNvPr id="11" name="Group 6">
            <a:extLst>
              <a:ext uri="{FF2B5EF4-FFF2-40B4-BE49-F238E27FC236}">
                <a16:creationId xmlns:a16="http://schemas.microsoft.com/office/drawing/2014/main" id="{717CA874-EED9-4F17-B757-D9598A8F57A0}"/>
              </a:ext>
            </a:extLst>
          </p:cNvPr>
          <p:cNvGrpSpPr/>
          <p:nvPr/>
        </p:nvGrpSpPr>
        <p:grpSpPr>
          <a:xfrm>
            <a:off x="3859464" y="1517262"/>
            <a:ext cx="7432158" cy="3168503"/>
            <a:chOff x="-1647295" y="-1019818"/>
            <a:chExt cx="12336726" cy="11586927"/>
          </a:xfrm>
        </p:grpSpPr>
        <p:pic>
          <p:nvPicPr>
            <p:cNvPr id="13" name="Picture 7">
              <a:extLst>
                <a:ext uri="{FF2B5EF4-FFF2-40B4-BE49-F238E27FC236}">
                  <a16:creationId xmlns:a16="http://schemas.microsoft.com/office/drawing/2014/main" id="{986208AA-0166-4042-8263-79616CB8AB3A}"/>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1647295" y="-1019818"/>
              <a:ext cx="12336726" cy="11586927"/>
            </a:xfrm>
            <a:prstGeom prst="rect">
              <a:avLst/>
            </a:prstGeom>
          </p:spPr>
        </p:pic>
        <p:sp>
          <p:nvSpPr>
            <p:cNvPr id="16" name="TextBox 8">
              <a:extLst>
                <a:ext uri="{FF2B5EF4-FFF2-40B4-BE49-F238E27FC236}">
                  <a16:creationId xmlns:a16="http://schemas.microsoft.com/office/drawing/2014/main" id="{8CC10421-F4F9-4F33-AD2E-79F8D1030D78}"/>
                </a:ext>
              </a:extLst>
            </p:cNvPr>
            <p:cNvSpPr txBox="1"/>
            <p:nvPr/>
          </p:nvSpPr>
          <p:spPr>
            <a:xfrm>
              <a:off x="838580" y="1514745"/>
              <a:ext cx="6732323" cy="6565479"/>
            </a:xfrm>
            <a:prstGeom prst="rect">
              <a:avLst/>
            </a:prstGeom>
          </p:spPr>
          <p:txBody>
            <a:bodyPr lIns="0" tIns="0" rIns="0" bIns="0" rtlCol="0" anchor="t">
              <a:spAutoFit/>
            </a:bodyPr>
            <a:lstStyle/>
            <a:p>
              <a:pPr algn="ctr">
                <a:lnSpc>
                  <a:spcPts val="2847"/>
                </a:lnSpc>
              </a:pPr>
              <a:r>
                <a:rPr lang="en-US" sz="2800" dirty="0">
                  <a:latin typeface="Helvetica" pitchFamily="2" charset="0"/>
                  <a:ea typeface="Open Sans" panose="020B0606030504020204" pitchFamily="34" charset="0"/>
                  <a:cs typeface="Open Sans" panose="020B0606030504020204" pitchFamily="34" charset="0"/>
                </a:rPr>
                <a:t>How do our hand spread germs? </a:t>
              </a:r>
            </a:p>
            <a:p>
              <a:pPr algn="ctr">
                <a:lnSpc>
                  <a:spcPts val="2847"/>
                </a:lnSpc>
              </a:pPr>
              <a:endParaRPr lang="en-US" sz="2800" dirty="0">
                <a:latin typeface="Helvetica" pitchFamily="2" charset="0"/>
                <a:ea typeface="Open Sans" panose="020B0606030504020204" pitchFamily="34" charset="0"/>
                <a:cs typeface="Open Sans" panose="020B0606030504020204" pitchFamily="34" charset="0"/>
              </a:endParaRPr>
            </a:p>
            <a:p>
              <a:pPr algn="ctr">
                <a:lnSpc>
                  <a:spcPts val="2847"/>
                </a:lnSpc>
              </a:pPr>
              <a:r>
                <a:rPr lang="en-US" sz="2800" dirty="0">
                  <a:latin typeface="Helvetica" pitchFamily="2" charset="0"/>
                  <a:ea typeface="Open Sans" panose="020B0606030504020204" pitchFamily="34" charset="0"/>
                  <a:cs typeface="Open Sans" panose="020B0606030504020204" pitchFamily="34" charset="0"/>
                </a:rPr>
                <a:t>What can residents do to improve hand hygiene?</a:t>
              </a: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randombar(horizontal)">
                                      <p:cBhvr>
                                        <p:cTn id="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4"/>
          <p:cNvSpPr txBox="1"/>
          <p:nvPr/>
        </p:nvSpPr>
        <p:spPr>
          <a:xfrm>
            <a:off x="558800" y="279400"/>
            <a:ext cx="4514875" cy="750633"/>
          </a:xfrm>
          <a:prstGeom prst="rect">
            <a:avLst/>
          </a:prstGeom>
        </p:spPr>
        <p:txBody>
          <a:bodyPr/>
          <a:lstStyle>
            <a:defPPr>
              <a:defRPr lang="en-US"/>
            </a:defPPr>
            <a:lvl1pPr>
              <a:lnSpc>
                <a:spcPct val="150000"/>
              </a:lnSpc>
              <a:spcBef>
                <a:spcPct val="0"/>
              </a:spcBef>
              <a:buNone/>
              <a:defRPr sz="5400" b="1" spc="100">
                <a:solidFill>
                  <a:srgbClr val="253746"/>
                </a:solidFill>
                <a:latin typeface="Helvetica" charset="0"/>
                <a:ea typeface="Helvetica" charset="0"/>
                <a:cs typeface="Helvetica" charset="0"/>
              </a:defRPr>
            </a:lvl1pPr>
          </a:lstStyle>
          <a:p>
            <a:r>
              <a:rPr lang="en-US" sz="3600" dirty="0"/>
              <a:t>What Will I Learn? </a:t>
            </a:r>
          </a:p>
        </p:txBody>
      </p:sp>
      <p:sp>
        <p:nvSpPr>
          <p:cNvPr id="5" name="TextBox 5"/>
          <p:cNvSpPr txBox="1"/>
          <p:nvPr/>
        </p:nvSpPr>
        <p:spPr>
          <a:xfrm>
            <a:off x="406400" y="1283477"/>
            <a:ext cx="10464800" cy="2769989"/>
          </a:xfrm>
          <a:prstGeom prst="rect">
            <a:avLst/>
          </a:prstGeom>
        </p:spPr>
        <p:txBody>
          <a:bodyPr wrap="square" lIns="0" tIns="0" rIns="0" bIns="0" rtlCol="0" anchor="t">
            <a:spAutoFit/>
          </a:bodyPr>
          <a:lstStyle/>
          <a:p>
            <a:pPr marL="579760" lvl="1" indent="-289880">
              <a:spcAft>
                <a:spcPts val="1600"/>
              </a:spcAft>
              <a:buFont typeface="Arial"/>
              <a:buChar char="•"/>
            </a:pPr>
            <a:r>
              <a:rPr lang="en-US" sz="2800" dirty="0">
                <a:latin typeface="Helvetica" pitchFamily="2" charset="0"/>
                <a:ea typeface="Open Sans" panose="020B0606030504020204" pitchFamily="34" charset="0"/>
                <a:cs typeface="Open Sans" panose="020B0606030504020204" pitchFamily="34" charset="0"/>
              </a:rPr>
              <a:t>How do germs spread from our hands?</a:t>
            </a:r>
          </a:p>
          <a:p>
            <a:pPr marL="579760" lvl="1" indent="-289880">
              <a:spcAft>
                <a:spcPts val="1600"/>
              </a:spcAft>
              <a:buFont typeface="Arial"/>
              <a:buChar char="•"/>
            </a:pPr>
            <a:r>
              <a:rPr lang="en-US" sz="2800" dirty="0">
                <a:solidFill>
                  <a:srgbClr val="000000"/>
                </a:solidFill>
                <a:latin typeface="Helvetica" pitchFamily="2" charset="0"/>
                <a:ea typeface="Open Sans" panose="020B0606030504020204" pitchFamily="34" charset="0"/>
                <a:cs typeface="Open Sans" panose="020B0606030504020204" pitchFamily="34" charset="0"/>
              </a:rPr>
              <a:t>What are some ways to improve hand hygiene?</a:t>
            </a:r>
          </a:p>
          <a:p>
            <a:pPr marL="579760" lvl="1" indent="-289880">
              <a:spcAft>
                <a:spcPts val="1600"/>
              </a:spcAft>
              <a:buFont typeface="Arial"/>
              <a:buChar char="•"/>
            </a:pPr>
            <a:r>
              <a:rPr lang="en-US" sz="2800" dirty="0">
                <a:solidFill>
                  <a:srgbClr val="000000"/>
                </a:solidFill>
                <a:latin typeface="Helvetica" pitchFamily="2" charset="0"/>
                <a:ea typeface="Open Sans" panose="020B0606030504020204" pitchFamily="34" charset="0"/>
                <a:cs typeface="Open Sans" panose="020B0606030504020204" pitchFamily="34" charset="0"/>
              </a:rPr>
              <a:t>How can planning and participating respects resident rights while preventing and controlling infections?</a:t>
            </a:r>
            <a:endParaRPr lang="en-US" sz="2685" dirty="0">
              <a:solidFill>
                <a:srgbClr val="000000"/>
              </a:solidFill>
              <a:latin typeface="Helvetica" pitchFamily="2" charset="0"/>
              <a:ea typeface="Open Sans" panose="020B0606030504020204" pitchFamily="34" charset="0"/>
              <a:cs typeface="Open Sans" panose="020B0606030504020204" pitchFamily="34" charset="0"/>
            </a:endParaRPr>
          </a:p>
          <a:p>
            <a:pPr marL="579760" lvl="1" indent="-289880">
              <a:spcAft>
                <a:spcPts val="1600"/>
              </a:spcAft>
              <a:buFont typeface="Arial"/>
              <a:buChar char="•"/>
            </a:pPr>
            <a:endParaRPr lang="en-US" sz="2800" dirty="0">
              <a:latin typeface="Helvetica" pitchFamily="2"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15266036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wipe(left)">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wipe(left)">
                                      <p:cBhvr>
                                        <p:cTn id="12" dur="500"/>
                                        <p:tgtEl>
                                          <p:spTgt spid="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wipe(left)">
                                      <p:cBhvr>
                                        <p:cTn id="17" dur="500"/>
                                        <p:tgtEl>
                                          <p:spTgt spid="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4"/>
          <p:cNvSpPr txBox="1"/>
          <p:nvPr/>
        </p:nvSpPr>
        <p:spPr>
          <a:xfrm>
            <a:off x="271438" y="431800"/>
            <a:ext cx="8235953" cy="656334"/>
          </a:xfrm>
          <a:prstGeom prst="rect">
            <a:avLst/>
          </a:prstGeom>
        </p:spPr>
        <p:txBody>
          <a:bodyPr wrap="square" lIns="0" tIns="0" rIns="0" bIns="0" rtlCol="0" anchor="t">
            <a:spAutoFit/>
          </a:bodyPr>
          <a:lstStyle/>
          <a:p>
            <a:pPr>
              <a:lnSpc>
                <a:spcPts val="5464"/>
              </a:lnSpc>
            </a:pPr>
            <a:r>
              <a:rPr lang="en-US" sz="3600" b="1" dirty="0">
                <a:solidFill>
                  <a:srgbClr val="253746"/>
                </a:solidFill>
                <a:latin typeface="Helvetica" pitchFamily="2" charset="0"/>
                <a:ea typeface="Open Sans" panose="020B0606030504020204" pitchFamily="34" charset="0"/>
                <a:cs typeface="Open Sans" panose="020B0606030504020204" pitchFamily="34" charset="0"/>
              </a:rPr>
              <a:t>Germ Spread (Transmission)</a:t>
            </a:r>
          </a:p>
        </p:txBody>
      </p:sp>
      <p:sp>
        <p:nvSpPr>
          <p:cNvPr id="5" name="Rectangle: Rounded Corners 4">
            <a:extLst>
              <a:ext uri="{FF2B5EF4-FFF2-40B4-BE49-F238E27FC236}">
                <a16:creationId xmlns:a16="http://schemas.microsoft.com/office/drawing/2014/main" id="{A449A204-CDAB-4166-A42F-4166FA348096}"/>
              </a:ext>
            </a:extLst>
          </p:cNvPr>
          <p:cNvSpPr/>
          <p:nvPr/>
        </p:nvSpPr>
        <p:spPr>
          <a:xfrm>
            <a:off x="707387" y="1344790"/>
            <a:ext cx="8818536" cy="806984"/>
          </a:xfrm>
          <a:prstGeom prst="roundRect">
            <a:avLst/>
          </a:prstGeom>
          <a:solidFill>
            <a:srgbClr val="409EAE"/>
          </a:solidFill>
          <a:ln>
            <a:solidFill>
              <a:srgbClr val="409EA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Direct</a:t>
            </a:r>
          </a:p>
        </p:txBody>
      </p:sp>
      <p:sp>
        <p:nvSpPr>
          <p:cNvPr id="6" name="Rectangle: Rounded Corners 5">
            <a:extLst>
              <a:ext uri="{FF2B5EF4-FFF2-40B4-BE49-F238E27FC236}">
                <a16:creationId xmlns:a16="http://schemas.microsoft.com/office/drawing/2014/main" id="{71838B48-5815-4DE2-8B1C-AEC2467EF6F5}"/>
              </a:ext>
            </a:extLst>
          </p:cNvPr>
          <p:cNvSpPr/>
          <p:nvPr/>
        </p:nvSpPr>
        <p:spPr>
          <a:xfrm>
            <a:off x="707387" y="3907950"/>
            <a:ext cx="8818536" cy="806984"/>
          </a:xfrm>
          <a:prstGeom prst="roundRect">
            <a:avLst/>
          </a:prstGeom>
          <a:solidFill>
            <a:srgbClr val="409EAE"/>
          </a:solidFill>
          <a:ln>
            <a:solidFill>
              <a:srgbClr val="409EA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Indirect</a:t>
            </a:r>
          </a:p>
        </p:txBody>
      </p:sp>
      <p:sp>
        <p:nvSpPr>
          <p:cNvPr id="8" name="TextBox 7">
            <a:extLst>
              <a:ext uri="{FF2B5EF4-FFF2-40B4-BE49-F238E27FC236}">
                <a16:creationId xmlns:a16="http://schemas.microsoft.com/office/drawing/2014/main" id="{3F5DD9E9-BF1B-4219-A7C5-F08C56FCDB7B}"/>
              </a:ext>
            </a:extLst>
          </p:cNvPr>
          <p:cNvSpPr txBox="1"/>
          <p:nvPr/>
        </p:nvSpPr>
        <p:spPr>
          <a:xfrm>
            <a:off x="707388" y="2105278"/>
            <a:ext cx="8818536" cy="1569660"/>
          </a:xfrm>
          <a:prstGeom prst="rect">
            <a:avLst/>
          </a:prstGeom>
          <a:noFill/>
        </p:spPr>
        <p:txBody>
          <a:bodyPr wrap="square" rtlCol="0">
            <a:spAutoFit/>
          </a:bodyPr>
          <a:lstStyle/>
          <a:p>
            <a:pPr lvl="0"/>
            <a:r>
              <a:rPr lang="en-US" sz="2400" dirty="0"/>
              <a:t> </a:t>
            </a:r>
            <a:r>
              <a:rPr lang="en-US" sz="2400" b="1" dirty="0"/>
              <a:t>Contact</a:t>
            </a:r>
          </a:p>
          <a:p>
            <a:pPr lvl="1"/>
            <a:r>
              <a:rPr lang="en-US" sz="2400" dirty="0"/>
              <a:t>Hugs, kisses, hands</a:t>
            </a:r>
          </a:p>
          <a:p>
            <a:pPr lvl="0"/>
            <a:r>
              <a:rPr lang="en-US" sz="2400" dirty="0"/>
              <a:t> </a:t>
            </a:r>
            <a:r>
              <a:rPr lang="en-US" sz="2400" b="1" dirty="0"/>
              <a:t>Large drops</a:t>
            </a:r>
          </a:p>
          <a:p>
            <a:pPr lvl="1"/>
            <a:r>
              <a:rPr lang="en-US" sz="2400" dirty="0"/>
              <a:t>Coughs &amp; sneezes</a:t>
            </a:r>
          </a:p>
        </p:txBody>
      </p:sp>
      <p:sp>
        <p:nvSpPr>
          <p:cNvPr id="9" name="TextBox 8">
            <a:extLst>
              <a:ext uri="{FF2B5EF4-FFF2-40B4-BE49-F238E27FC236}">
                <a16:creationId xmlns:a16="http://schemas.microsoft.com/office/drawing/2014/main" id="{6E7B0FFB-5208-4358-BEB1-6DDB77786632}"/>
              </a:ext>
            </a:extLst>
          </p:cNvPr>
          <p:cNvSpPr txBox="1"/>
          <p:nvPr/>
        </p:nvSpPr>
        <p:spPr>
          <a:xfrm>
            <a:off x="859788" y="4690916"/>
            <a:ext cx="8818536" cy="1569660"/>
          </a:xfrm>
          <a:prstGeom prst="rect">
            <a:avLst/>
          </a:prstGeom>
          <a:noFill/>
        </p:spPr>
        <p:txBody>
          <a:bodyPr wrap="square" rtlCol="0">
            <a:spAutoFit/>
          </a:bodyPr>
          <a:lstStyle/>
          <a:p>
            <a:pPr lvl="0"/>
            <a:r>
              <a:rPr lang="en-US" sz="2400" dirty="0"/>
              <a:t> </a:t>
            </a:r>
            <a:r>
              <a:rPr lang="en-US" sz="2400" b="1" dirty="0"/>
              <a:t>Objects in our environment</a:t>
            </a:r>
          </a:p>
          <a:p>
            <a:pPr lvl="1"/>
            <a:r>
              <a:rPr lang="en-US" sz="2400" dirty="0"/>
              <a:t>Objects to hands to our eyes, nose, mouth, broken skin </a:t>
            </a:r>
          </a:p>
          <a:p>
            <a:pPr lvl="0"/>
            <a:r>
              <a:rPr lang="en-US" sz="2400" b="1" dirty="0"/>
              <a:t>Air</a:t>
            </a:r>
          </a:p>
          <a:p>
            <a:pPr lvl="1"/>
            <a:r>
              <a:rPr lang="en-US" sz="2400" dirty="0"/>
              <a:t>Very, very small droplets carrying germs long distances and time</a:t>
            </a:r>
          </a:p>
        </p:txBody>
      </p:sp>
      <p:grpSp>
        <p:nvGrpSpPr>
          <p:cNvPr id="2" name="Group 1">
            <a:extLst>
              <a:ext uri="{FF2B5EF4-FFF2-40B4-BE49-F238E27FC236}">
                <a16:creationId xmlns:a16="http://schemas.microsoft.com/office/drawing/2014/main" id="{74E306A9-8979-4990-A398-EC32C5FE5E6B}"/>
              </a:ext>
            </a:extLst>
          </p:cNvPr>
          <p:cNvGrpSpPr/>
          <p:nvPr/>
        </p:nvGrpSpPr>
        <p:grpSpPr>
          <a:xfrm>
            <a:off x="565319" y="1259575"/>
            <a:ext cx="9145201" cy="4915786"/>
            <a:chOff x="13030223" y="1450057"/>
            <a:chExt cx="9145201" cy="4915786"/>
          </a:xfrm>
        </p:grpSpPr>
        <p:sp>
          <p:nvSpPr>
            <p:cNvPr id="15" name="Rectangle 14">
              <a:extLst>
                <a:ext uri="{FF2B5EF4-FFF2-40B4-BE49-F238E27FC236}">
                  <a16:creationId xmlns:a16="http://schemas.microsoft.com/office/drawing/2014/main" id="{2916E051-CFF3-42D2-A84D-F2EBB6AAAB21}"/>
                </a:ext>
              </a:extLst>
            </p:cNvPr>
            <p:cNvSpPr/>
            <p:nvPr/>
          </p:nvSpPr>
          <p:spPr>
            <a:xfrm>
              <a:off x="13030223" y="1450057"/>
              <a:ext cx="9145201" cy="491578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Rounded Corners 10">
              <a:extLst>
                <a:ext uri="{FF2B5EF4-FFF2-40B4-BE49-F238E27FC236}">
                  <a16:creationId xmlns:a16="http://schemas.microsoft.com/office/drawing/2014/main" id="{B8D2E8BB-251D-4A36-85E9-0662E90FF640}"/>
                </a:ext>
              </a:extLst>
            </p:cNvPr>
            <p:cNvSpPr/>
            <p:nvPr/>
          </p:nvSpPr>
          <p:spPr>
            <a:xfrm>
              <a:off x="13182622" y="2668512"/>
              <a:ext cx="8818536" cy="806984"/>
            </a:xfrm>
            <a:prstGeom prst="roundRect">
              <a:avLst/>
            </a:prstGeom>
            <a:solidFill>
              <a:srgbClr val="409EAE"/>
            </a:solidFill>
            <a:ln>
              <a:solidFill>
                <a:srgbClr val="409EA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Direct</a:t>
              </a:r>
            </a:p>
          </p:txBody>
        </p:sp>
        <p:sp>
          <p:nvSpPr>
            <p:cNvPr id="12" name="TextBox 11">
              <a:extLst>
                <a:ext uri="{FF2B5EF4-FFF2-40B4-BE49-F238E27FC236}">
                  <a16:creationId xmlns:a16="http://schemas.microsoft.com/office/drawing/2014/main" id="{B8EF7212-9BDC-48E1-A7D0-7B3ED57E44B9}"/>
                </a:ext>
              </a:extLst>
            </p:cNvPr>
            <p:cNvSpPr txBox="1"/>
            <p:nvPr/>
          </p:nvSpPr>
          <p:spPr>
            <a:xfrm>
              <a:off x="13182623" y="3429000"/>
              <a:ext cx="8818536" cy="1569660"/>
            </a:xfrm>
            <a:prstGeom prst="rect">
              <a:avLst/>
            </a:prstGeom>
            <a:noFill/>
          </p:spPr>
          <p:txBody>
            <a:bodyPr wrap="square" rtlCol="0">
              <a:spAutoFit/>
            </a:bodyPr>
            <a:lstStyle/>
            <a:p>
              <a:pPr lvl="0"/>
              <a:r>
                <a:rPr lang="en-US" sz="2400" dirty="0"/>
                <a:t> </a:t>
              </a:r>
              <a:r>
                <a:rPr lang="en-US" sz="2400" b="1" dirty="0"/>
                <a:t>Contact</a:t>
              </a:r>
            </a:p>
            <a:p>
              <a:pPr lvl="1"/>
              <a:r>
                <a:rPr lang="en-US" sz="2400" dirty="0"/>
                <a:t>Hugs, kisses, hands</a:t>
              </a:r>
            </a:p>
            <a:p>
              <a:pPr lvl="0"/>
              <a:r>
                <a:rPr lang="en-US" sz="2400" dirty="0"/>
                <a:t> </a:t>
              </a:r>
              <a:r>
                <a:rPr lang="en-US" sz="2400" b="1" dirty="0"/>
                <a:t>Large drops</a:t>
              </a:r>
            </a:p>
            <a:p>
              <a:pPr lvl="1"/>
              <a:r>
                <a:rPr lang="en-US" sz="2400" dirty="0"/>
                <a:t>Coughs &amp; sneezes</a:t>
              </a:r>
            </a:p>
          </p:txBody>
        </p:sp>
      </p:grpSp>
    </p:spTree>
    <p:extLst>
      <p:ext uri="{BB962C8B-B14F-4D97-AF65-F5344CB8AC3E}">
        <p14:creationId xmlns:p14="http://schemas.microsoft.com/office/powerpoint/2010/main" val="3476476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8">
                                            <p:txEl>
                                              <p:pRg st="0" end="0"/>
                                            </p:txEl>
                                          </p:spTgt>
                                        </p:tgtEl>
                                        <p:attrNameLst>
                                          <p:attrName>style.visibility</p:attrName>
                                        </p:attrNameLst>
                                      </p:cBhvr>
                                      <p:to>
                                        <p:strVal val="visible"/>
                                      </p:to>
                                    </p:set>
                                    <p:animEffect transition="in" filter="wipe(left)">
                                      <p:cBhvr>
                                        <p:cTn id="17" dur="500"/>
                                        <p:tgtEl>
                                          <p:spTgt spid="8">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8">
                                            <p:txEl>
                                              <p:pRg st="1" end="1"/>
                                            </p:txEl>
                                          </p:spTgt>
                                        </p:tgtEl>
                                        <p:attrNameLst>
                                          <p:attrName>style.visibility</p:attrName>
                                        </p:attrNameLst>
                                      </p:cBhvr>
                                      <p:to>
                                        <p:strVal val="visible"/>
                                      </p:to>
                                    </p:set>
                                    <p:animEffect transition="in" filter="wipe(left)">
                                      <p:cBhvr>
                                        <p:cTn id="22" dur="500"/>
                                        <p:tgtEl>
                                          <p:spTgt spid="8">
                                            <p:txEl>
                                              <p:pRg st="1" end="1"/>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8">
                                            <p:txEl>
                                              <p:pRg st="2" end="2"/>
                                            </p:txEl>
                                          </p:spTgt>
                                        </p:tgtEl>
                                        <p:attrNameLst>
                                          <p:attrName>style.visibility</p:attrName>
                                        </p:attrNameLst>
                                      </p:cBhvr>
                                      <p:to>
                                        <p:strVal val="visible"/>
                                      </p:to>
                                    </p:set>
                                    <p:animEffect transition="in" filter="wipe(left)">
                                      <p:cBhvr>
                                        <p:cTn id="27" dur="500"/>
                                        <p:tgtEl>
                                          <p:spTgt spid="8">
                                            <p:txEl>
                                              <p:pRg st="2" end="2"/>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nodeType="clickEffect">
                                  <p:stCondLst>
                                    <p:cond delay="0"/>
                                  </p:stCondLst>
                                  <p:childTnLst>
                                    <p:set>
                                      <p:cBhvr>
                                        <p:cTn id="31" dur="1" fill="hold">
                                          <p:stCondLst>
                                            <p:cond delay="0"/>
                                          </p:stCondLst>
                                        </p:cTn>
                                        <p:tgtEl>
                                          <p:spTgt spid="8">
                                            <p:txEl>
                                              <p:pRg st="3" end="3"/>
                                            </p:txEl>
                                          </p:spTgt>
                                        </p:tgtEl>
                                        <p:attrNameLst>
                                          <p:attrName>style.visibility</p:attrName>
                                        </p:attrNameLst>
                                      </p:cBhvr>
                                      <p:to>
                                        <p:strVal val="visible"/>
                                      </p:to>
                                    </p:set>
                                    <p:animEffect transition="in" filter="wipe(left)">
                                      <p:cBhvr>
                                        <p:cTn id="32" dur="500"/>
                                        <p:tgtEl>
                                          <p:spTgt spid="8">
                                            <p:txEl>
                                              <p:pRg st="3" end="3"/>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nodeType="clickEffect">
                                  <p:stCondLst>
                                    <p:cond delay="0"/>
                                  </p:stCondLst>
                                  <p:childTnLst>
                                    <p:set>
                                      <p:cBhvr>
                                        <p:cTn id="36" dur="1" fill="hold">
                                          <p:stCondLst>
                                            <p:cond delay="0"/>
                                          </p:stCondLst>
                                        </p:cTn>
                                        <p:tgtEl>
                                          <p:spTgt spid="9">
                                            <p:txEl>
                                              <p:pRg st="0" end="0"/>
                                            </p:txEl>
                                          </p:spTgt>
                                        </p:tgtEl>
                                        <p:attrNameLst>
                                          <p:attrName>style.visibility</p:attrName>
                                        </p:attrNameLst>
                                      </p:cBhvr>
                                      <p:to>
                                        <p:strVal val="visible"/>
                                      </p:to>
                                    </p:set>
                                    <p:animEffect transition="in" filter="wipe(left)">
                                      <p:cBhvr>
                                        <p:cTn id="37" dur="500"/>
                                        <p:tgtEl>
                                          <p:spTgt spid="9">
                                            <p:txEl>
                                              <p:pRg st="0" end="0"/>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nodeType="clickEffect">
                                  <p:stCondLst>
                                    <p:cond delay="0"/>
                                  </p:stCondLst>
                                  <p:childTnLst>
                                    <p:set>
                                      <p:cBhvr>
                                        <p:cTn id="41" dur="1" fill="hold">
                                          <p:stCondLst>
                                            <p:cond delay="0"/>
                                          </p:stCondLst>
                                        </p:cTn>
                                        <p:tgtEl>
                                          <p:spTgt spid="9">
                                            <p:txEl>
                                              <p:pRg st="1" end="1"/>
                                            </p:txEl>
                                          </p:spTgt>
                                        </p:tgtEl>
                                        <p:attrNameLst>
                                          <p:attrName>style.visibility</p:attrName>
                                        </p:attrNameLst>
                                      </p:cBhvr>
                                      <p:to>
                                        <p:strVal val="visible"/>
                                      </p:to>
                                    </p:set>
                                    <p:animEffect transition="in" filter="wipe(left)">
                                      <p:cBhvr>
                                        <p:cTn id="42" dur="500"/>
                                        <p:tgtEl>
                                          <p:spTgt spid="9">
                                            <p:txEl>
                                              <p:pRg st="1" end="1"/>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8" fill="hold" nodeType="clickEffect">
                                  <p:stCondLst>
                                    <p:cond delay="0"/>
                                  </p:stCondLst>
                                  <p:childTnLst>
                                    <p:set>
                                      <p:cBhvr>
                                        <p:cTn id="46" dur="1" fill="hold">
                                          <p:stCondLst>
                                            <p:cond delay="0"/>
                                          </p:stCondLst>
                                        </p:cTn>
                                        <p:tgtEl>
                                          <p:spTgt spid="9">
                                            <p:txEl>
                                              <p:pRg st="2" end="2"/>
                                            </p:txEl>
                                          </p:spTgt>
                                        </p:tgtEl>
                                        <p:attrNameLst>
                                          <p:attrName>style.visibility</p:attrName>
                                        </p:attrNameLst>
                                      </p:cBhvr>
                                      <p:to>
                                        <p:strVal val="visible"/>
                                      </p:to>
                                    </p:set>
                                    <p:animEffect transition="in" filter="wipe(left)">
                                      <p:cBhvr>
                                        <p:cTn id="47" dur="500"/>
                                        <p:tgtEl>
                                          <p:spTgt spid="9">
                                            <p:txEl>
                                              <p:pRg st="2" end="2"/>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8" fill="hold" nodeType="clickEffect">
                                  <p:stCondLst>
                                    <p:cond delay="0"/>
                                  </p:stCondLst>
                                  <p:childTnLst>
                                    <p:set>
                                      <p:cBhvr>
                                        <p:cTn id="51" dur="1" fill="hold">
                                          <p:stCondLst>
                                            <p:cond delay="0"/>
                                          </p:stCondLst>
                                        </p:cTn>
                                        <p:tgtEl>
                                          <p:spTgt spid="9">
                                            <p:txEl>
                                              <p:pRg st="3" end="3"/>
                                            </p:txEl>
                                          </p:spTgt>
                                        </p:tgtEl>
                                        <p:attrNameLst>
                                          <p:attrName>style.visibility</p:attrName>
                                        </p:attrNameLst>
                                      </p:cBhvr>
                                      <p:to>
                                        <p:strVal val="visible"/>
                                      </p:to>
                                    </p:set>
                                    <p:animEffect transition="in" filter="wipe(left)">
                                      <p:cBhvr>
                                        <p:cTn id="52" dur="500"/>
                                        <p:tgtEl>
                                          <p:spTgt spid="9">
                                            <p:txEl>
                                              <p:pRg st="3" end="3"/>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16" presetClass="entr" presetSubtype="21" fill="hold" nodeType="clickEffect">
                                  <p:stCondLst>
                                    <p:cond delay="0"/>
                                  </p:stCondLst>
                                  <p:childTnLst>
                                    <p:set>
                                      <p:cBhvr>
                                        <p:cTn id="56" dur="1" fill="hold">
                                          <p:stCondLst>
                                            <p:cond delay="0"/>
                                          </p:stCondLst>
                                        </p:cTn>
                                        <p:tgtEl>
                                          <p:spTgt spid="2"/>
                                        </p:tgtEl>
                                        <p:attrNameLst>
                                          <p:attrName>style.visibility</p:attrName>
                                        </p:attrNameLst>
                                      </p:cBhvr>
                                      <p:to>
                                        <p:strVal val="visible"/>
                                      </p:to>
                                    </p:set>
                                    <p:animEffect transition="in" filter="barn(inVertical)">
                                      <p:cBhvr>
                                        <p:cTn id="5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4"/>
          <p:cNvSpPr txBox="1"/>
          <p:nvPr/>
        </p:nvSpPr>
        <p:spPr>
          <a:xfrm>
            <a:off x="271438" y="431800"/>
            <a:ext cx="8235953" cy="656334"/>
          </a:xfrm>
          <a:prstGeom prst="rect">
            <a:avLst/>
          </a:prstGeom>
        </p:spPr>
        <p:txBody>
          <a:bodyPr wrap="square" lIns="0" tIns="0" rIns="0" bIns="0" rtlCol="0" anchor="t">
            <a:spAutoFit/>
          </a:bodyPr>
          <a:lstStyle/>
          <a:p>
            <a:pPr>
              <a:lnSpc>
                <a:spcPts val="5464"/>
              </a:lnSpc>
            </a:pPr>
            <a:r>
              <a:rPr lang="en-US" sz="3600" b="1" dirty="0">
                <a:solidFill>
                  <a:srgbClr val="253746"/>
                </a:solidFill>
                <a:latin typeface="Helvetica" pitchFamily="2" charset="0"/>
                <a:ea typeface="Open Sans" panose="020B0606030504020204" pitchFamily="34" charset="0"/>
                <a:cs typeface="Open Sans" panose="020B0606030504020204" pitchFamily="34" charset="0"/>
              </a:rPr>
              <a:t>Direct Transmission: Hands</a:t>
            </a:r>
          </a:p>
        </p:txBody>
      </p:sp>
      <p:sp>
        <p:nvSpPr>
          <p:cNvPr id="7" name="Freeform 2">
            <a:extLst>
              <a:ext uri="{FF2B5EF4-FFF2-40B4-BE49-F238E27FC236}">
                <a16:creationId xmlns:a16="http://schemas.microsoft.com/office/drawing/2014/main" id="{29D77CCF-82EA-4364-A3FB-BFCA8F855467}"/>
              </a:ext>
            </a:extLst>
          </p:cNvPr>
          <p:cNvSpPr/>
          <p:nvPr/>
        </p:nvSpPr>
        <p:spPr>
          <a:xfrm>
            <a:off x="735994" y="4340520"/>
            <a:ext cx="4197285" cy="1678914"/>
          </a:xfrm>
          <a:custGeom>
            <a:avLst/>
            <a:gdLst>
              <a:gd name="connsiteX0" fmla="*/ 0 w 4197285"/>
              <a:gd name="connsiteY0" fmla="*/ 0 h 1678914"/>
              <a:gd name="connsiteX1" fmla="*/ 3357828 w 4197285"/>
              <a:gd name="connsiteY1" fmla="*/ 0 h 1678914"/>
              <a:gd name="connsiteX2" fmla="*/ 4197285 w 4197285"/>
              <a:gd name="connsiteY2" fmla="*/ 839457 h 1678914"/>
              <a:gd name="connsiteX3" fmla="*/ 3357828 w 4197285"/>
              <a:gd name="connsiteY3" fmla="*/ 1678914 h 1678914"/>
              <a:gd name="connsiteX4" fmla="*/ 0 w 4197285"/>
              <a:gd name="connsiteY4" fmla="*/ 1678914 h 1678914"/>
              <a:gd name="connsiteX5" fmla="*/ 0 w 4197285"/>
              <a:gd name="connsiteY5" fmla="*/ 0 h 16789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197285" h="1678914">
                <a:moveTo>
                  <a:pt x="0" y="0"/>
                </a:moveTo>
                <a:lnTo>
                  <a:pt x="3357828" y="0"/>
                </a:lnTo>
                <a:lnTo>
                  <a:pt x="4197285" y="839457"/>
                </a:lnTo>
                <a:lnTo>
                  <a:pt x="3357828" y="1678914"/>
                </a:lnTo>
                <a:lnTo>
                  <a:pt x="0" y="1678914"/>
                </a:lnTo>
                <a:lnTo>
                  <a:pt x="0" y="0"/>
                </a:lnTo>
                <a:close/>
              </a:path>
            </a:pathLst>
          </a:custGeom>
          <a:solidFill>
            <a:srgbClr val="253746"/>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138684" tIns="69342" rIns="454399" bIns="69342" numCol="1" spcCol="1270" anchor="ctr" anchorCtr="0">
            <a:noAutofit/>
          </a:bodyPr>
          <a:lstStyle/>
          <a:p>
            <a:pPr marL="0" lvl="0" indent="0" algn="ctr" defTabSz="1155700">
              <a:lnSpc>
                <a:spcPct val="90000"/>
              </a:lnSpc>
              <a:spcBef>
                <a:spcPct val="0"/>
              </a:spcBef>
              <a:spcAft>
                <a:spcPct val="35000"/>
              </a:spcAft>
              <a:buNone/>
            </a:pPr>
            <a:r>
              <a:rPr lang="en-US" sz="2600" b="1" kern="1200" dirty="0">
                <a:latin typeface="Helvetica" pitchFamily="2" charset="0"/>
              </a:rPr>
              <a:t>Hands</a:t>
            </a:r>
          </a:p>
        </p:txBody>
      </p:sp>
      <p:sp>
        <p:nvSpPr>
          <p:cNvPr id="8" name="Freeform 4">
            <a:extLst>
              <a:ext uri="{FF2B5EF4-FFF2-40B4-BE49-F238E27FC236}">
                <a16:creationId xmlns:a16="http://schemas.microsoft.com/office/drawing/2014/main" id="{52C79C93-3B18-4413-8112-CC575991ADA4}"/>
              </a:ext>
            </a:extLst>
          </p:cNvPr>
          <p:cNvSpPr/>
          <p:nvPr/>
        </p:nvSpPr>
        <p:spPr>
          <a:xfrm>
            <a:off x="4093822" y="4340520"/>
            <a:ext cx="4197285" cy="1678914"/>
          </a:xfrm>
          <a:custGeom>
            <a:avLst/>
            <a:gdLst>
              <a:gd name="connsiteX0" fmla="*/ 0 w 4197285"/>
              <a:gd name="connsiteY0" fmla="*/ 0 h 1678914"/>
              <a:gd name="connsiteX1" fmla="*/ 3357828 w 4197285"/>
              <a:gd name="connsiteY1" fmla="*/ 0 h 1678914"/>
              <a:gd name="connsiteX2" fmla="*/ 4197285 w 4197285"/>
              <a:gd name="connsiteY2" fmla="*/ 839457 h 1678914"/>
              <a:gd name="connsiteX3" fmla="*/ 3357828 w 4197285"/>
              <a:gd name="connsiteY3" fmla="*/ 1678914 h 1678914"/>
              <a:gd name="connsiteX4" fmla="*/ 0 w 4197285"/>
              <a:gd name="connsiteY4" fmla="*/ 1678914 h 1678914"/>
              <a:gd name="connsiteX5" fmla="*/ 839457 w 4197285"/>
              <a:gd name="connsiteY5" fmla="*/ 839457 h 1678914"/>
              <a:gd name="connsiteX6" fmla="*/ 0 w 4197285"/>
              <a:gd name="connsiteY6" fmla="*/ 0 h 16789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97285" h="1678914">
                <a:moveTo>
                  <a:pt x="0" y="0"/>
                </a:moveTo>
                <a:lnTo>
                  <a:pt x="3357828" y="0"/>
                </a:lnTo>
                <a:lnTo>
                  <a:pt x="4197285" y="839457"/>
                </a:lnTo>
                <a:lnTo>
                  <a:pt x="3357828" y="1678914"/>
                </a:lnTo>
                <a:lnTo>
                  <a:pt x="0" y="1678914"/>
                </a:lnTo>
                <a:lnTo>
                  <a:pt x="839457" y="839457"/>
                </a:lnTo>
                <a:lnTo>
                  <a:pt x="0" y="0"/>
                </a:lnTo>
                <a:close/>
              </a:path>
            </a:pathLst>
          </a:custGeom>
          <a:solidFill>
            <a:srgbClr val="167641"/>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943470" tIns="69342" rIns="874128" bIns="69342" numCol="1" spcCol="1270" anchor="ctr" anchorCtr="0">
            <a:noAutofit/>
          </a:bodyPr>
          <a:lstStyle/>
          <a:p>
            <a:pPr marL="0" lvl="0" indent="0" algn="ctr" defTabSz="1155700">
              <a:lnSpc>
                <a:spcPct val="90000"/>
              </a:lnSpc>
              <a:spcBef>
                <a:spcPct val="0"/>
              </a:spcBef>
              <a:spcAft>
                <a:spcPct val="35000"/>
              </a:spcAft>
              <a:buNone/>
            </a:pPr>
            <a:r>
              <a:rPr lang="en-US" sz="2600" b="1" kern="1200" dirty="0">
                <a:latin typeface="Helvetica" pitchFamily="2" charset="0"/>
              </a:rPr>
              <a:t>Hand Hygiene</a:t>
            </a:r>
          </a:p>
        </p:txBody>
      </p:sp>
      <p:sp>
        <p:nvSpPr>
          <p:cNvPr id="9" name="Freeform 6">
            <a:extLst>
              <a:ext uri="{FF2B5EF4-FFF2-40B4-BE49-F238E27FC236}">
                <a16:creationId xmlns:a16="http://schemas.microsoft.com/office/drawing/2014/main" id="{70D707BE-86D6-4A6B-8A43-EDB2B5872B5B}"/>
              </a:ext>
            </a:extLst>
          </p:cNvPr>
          <p:cNvSpPr/>
          <p:nvPr/>
        </p:nvSpPr>
        <p:spPr>
          <a:xfrm>
            <a:off x="7451651" y="4340520"/>
            <a:ext cx="4197285" cy="1678914"/>
          </a:xfrm>
          <a:custGeom>
            <a:avLst/>
            <a:gdLst>
              <a:gd name="connsiteX0" fmla="*/ 0 w 4197285"/>
              <a:gd name="connsiteY0" fmla="*/ 0 h 1678914"/>
              <a:gd name="connsiteX1" fmla="*/ 3357828 w 4197285"/>
              <a:gd name="connsiteY1" fmla="*/ 0 h 1678914"/>
              <a:gd name="connsiteX2" fmla="*/ 4197285 w 4197285"/>
              <a:gd name="connsiteY2" fmla="*/ 839457 h 1678914"/>
              <a:gd name="connsiteX3" fmla="*/ 3357828 w 4197285"/>
              <a:gd name="connsiteY3" fmla="*/ 1678914 h 1678914"/>
              <a:gd name="connsiteX4" fmla="*/ 0 w 4197285"/>
              <a:gd name="connsiteY4" fmla="*/ 1678914 h 1678914"/>
              <a:gd name="connsiteX5" fmla="*/ 839457 w 4197285"/>
              <a:gd name="connsiteY5" fmla="*/ 839457 h 1678914"/>
              <a:gd name="connsiteX6" fmla="*/ 0 w 4197285"/>
              <a:gd name="connsiteY6" fmla="*/ 0 h 16789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97285" h="1678914">
                <a:moveTo>
                  <a:pt x="0" y="0"/>
                </a:moveTo>
                <a:lnTo>
                  <a:pt x="3357828" y="0"/>
                </a:lnTo>
                <a:lnTo>
                  <a:pt x="4197285" y="839457"/>
                </a:lnTo>
                <a:lnTo>
                  <a:pt x="3357828" y="1678914"/>
                </a:lnTo>
                <a:lnTo>
                  <a:pt x="0" y="1678914"/>
                </a:lnTo>
                <a:lnTo>
                  <a:pt x="839457" y="839457"/>
                </a:lnTo>
                <a:lnTo>
                  <a:pt x="0" y="0"/>
                </a:lnTo>
                <a:close/>
              </a:path>
            </a:pathLst>
          </a:custGeom>
          <a:solidFill>
            <a:srgbClr val="84BD00"/>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943470" tIns="69342" rIns="874128" bIns="69342" numCol="1" spcCol="1270" anchor="ctr" anchorCtr="0">
            <a:noAutofit/>
          </a:bodyPr>
          <a:lstStyle/>
          <a:p>
            <a:pPr marL="0" lvl="0" indent="0" algn="ctr" defTabSz="1155700">
              <a:lnSpc>
                <a:spcPct val="90000"/>
              </a:lnSpc>
              <a:spcBef>
                <a:spcPct val="0"/>
              </a:spcBef>
              <a:spcAft>
                <a:spcPct val="35000"/>
              </a:spcAft>
              <a:buNone/>
            </a:pPr>
            <a:r>
              <a:rPr lang="en-US" sz="2600" b="1" kern="1200" dirty="0">
                <a:latin typeface="Helvetica" pitchFamily="2" charset="0"/>
              </a:rPr>
              <a:t>Germ Spread</a:t>
            </a:r>
          </a:p>
        </p:txBody>
      </p:sp>
      <p:pic>
        <p:nvPicPr>
          <p:cNvPr id="10" name="Picture 9" descr="A picture containing text, handwear&#10;&#10;Description automatically generated">
            <a:extLst>
              <a:ext uri="{FF2B5EF4-FFF2-40B4-BE49-F238E27FC236}">
                <a16:creationId xmlns:a16="http://schemas.microsoft.com/office/drawing/2014/main" id="{ED43DA88-48F6-4330-886F-F7A3A4161438}"/>
              </a:ext>
            </a:extLst>
          </p:cNvPr>
          <p:cNvPicPr>
            <a:picLocks noChangeAspect="1"/>
          </p:cNvPicPr>
          <p:nvPr/>
        </p:nvPicPr>
        <p:blipFill>
          <a:blip r:embed="rId3" cstate="print">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1351324" y="2071220"/>
            <a:ext cx="2228456" cy="2089177"/>
          </a:xfrm>
          <a:prstGeom prst="rect">
            <a:avLst/>
          </a:prstGeom>
        </p:spPr>
      </p:pic>
      <p:sp>
        <p:nvSpPr>
          <p:cNvPr id="11" name="Triangle 18">
            <a:extLst>
              <a:ext uri="{FF2B5EF4-FFF2-40B4-BE49-F238E27FC236}">
                <a16:creationId xmlns:a16="http://schemas.microsoft.com/office/drawing/2014/main" id="{6E1564D2-4735-49AA-A9E4-4328EAE386E1}"/>
              </a:ext>
            </a:extLst>
          </p:cNvPr>
          <p:cNvSpPr/>
          <p:nvPr/>
        </p:nvSpPr>
        <p:spPr>
          <a:xfrm rot="7022813">
            <a:off x="1759919" y="2231591"/>
            <a:ext cx="965917" cy="1054869"/>
          </a:xfrm>
          <a:prstGeom prst="triangle">
            <a:avLst>
              <a:gd name="adj" fmla="val 53021"/>
            </a:avLst>
          </a:prstGeom>
          <a:gradFill>
            <a:gsLst>
              <a:gs pos="0">
                <a:schemeClr val="accent1">
                  <a:lumMod val="5000"/>
                  <a:lumOff val="95000"/>
                  <a:alpha val="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3" name="Picture 12">
            <a:extLst>
              <a:ext uri="{FF2B5EF4-FFF2-40B4-BE49-F238E27FC236}">
                <a16:creationId xmlns:a16="http://schemas.microsoft.com/office/drawing/2014/main" id="{955F0583-1710-4447-A76D-DB1AD6E6C071}"/>
              </a:ext>
            </a:extLst>
          </p:cNvPr>
          <p:cNvPicPr>
            <a:picLocks noChangeAspect="1"/>
          </p:cNvPicPr>
          <p:nvPr/>
        </p:nvPicPr>
        <p:blipFill>
          <a:blip r:embed="rId5" cstate="print">
            <a:extLst>
              <a:ext uri="{28A0092B-C50C-407E-A947-70E740481C1C}">
                <a14:useLocalDpi xmlns:a14="http://schemas.microsoft.com/office/drawing/2010/main" val="0"/>
              </a:ext>
              <a:ext uri="{837473B0-CC2E-450A-ABE3-18F120FF3D39}">
                <a1611:picAttrSrcUrl xmlns:a1611="http://schemas.microsoft.com/office/drawing/2016/11/main" r:id="rId6"/>
              </a:ext>
            </a:extLst>
          </a:blip>
          <a:stretch>
            <a:fillRect/>
          </a:stretch>
        </p:blipFill>
        <p:spPr>
          <a:xfrm>
            <a:off x="839367" y="1712230"/>
            <a:ext cx="1226105" cy="1226105"/>
          </a:xfrm>
          <a:prstGeom prst="ellipse">
            <a:avLst/>
          </a:prstGeom>
          <a:solidFill>
            <a:schemeClr val="bg1">
              <a:lumMod val="85000"/>
              <a:alpha val="29000"/>
            </a:schemeClr>
          </a:solidFill>
          <a:ln w="3175" cap="rnd">
            <a:solidFill>
              <a:schemeClr val="bg1">
                <a:lumMod val="95000"/>
              </a:schemeClr>
            </a:solidFill>
            <a:prstDash val="sysDot"/>
          </a:ln>
          <a:effectLst/>
          <a:scene3d>
            <a:camera prst="orthographicFront"/>
            <a:lightRig rig="contrasting" dir="t">
              <a:rot lat="0" lon="0" rev="3000000"/>
            </a:lightRig>
          </a:scene3d>
          <a:sp3d contourW="7620">
            <a:bevelT w="95250" h="31750"/>
            <a:contourClr>
              <a:srgbClr val="333333"/>
            </a:contourClr>
          </a:sp3d>
        </p:spPr>
      </p:pic>
      <p:pic>
        <p:nvPicPr>
          <p:cNvPr id="14" name="Picture 13" descr="Icon&#10;&#10;Description automatically generated with low confidence">
            <a:extLst>
              <a:ext uri="{FF2B5EF4-FFF2-40B4-BE49-F238E27FC236}">
                <a16:creationId xmlns:a16="http://schemas.microsoft.com/office/drawing/2014/main" id="{56FAC118-B145-4353-B77B-5A7C213BA73A}"/>
              </a:ext>
            </a:extLst>
          </p:cNvPr>
          <p:cNvPicPr>
            <a:picLocks noChangeAspect="1"/>
          </p:cNvPicPr>
          <p:nvPr/>
        </p:nvPicPr>
        <p:blipFill>
          <a:blip r:embed="rId7" cstate="print">
            <a:extLst>
              <a:ext uri="{BEBA8EAE-BF5A-486C-A8C5-ECC9F3942E4B}">
                <a14:imgProps xmlns:a14="http://schemas.microsoft.com/office/drawing/2010/main">
                  <a14:imgLayer r:embed="rId8">
                    <a14:imgEffect>
                      <a14:colorTemperature colorTemp="11200"/>
                    </a14:imgEffect>
                    <a14:imgEffect>
                      <a14:saturation sat="270000"/>
                    </a14:imgEffect>
                  </a14:imgLayer>
                </a14:imgProps>
              </a:ext>
              <a:ext uri="{28A0092B-C50C-407E-A947-70E740481C1C}">
                <a14:useLocalDpi xmlns:a14="http://schemas.microsoft.com/office/drawing/2010/main" val="0"/>
              </a:ext>
              <a:ext uri="{837473B0-CC2E-450A-ABE3-18F120FF3D39}">
                <a1611:picAttrSrcUrl xmlns:a1611="http://schemas.microsoft.com/office/drawing/2016/11/main" r:id="rId9"/>
              </a:ext>
            </a:extLst>
          </a:blip>
          <a:stretch>
            <a:fillRect/>
          </a:stretch>
        </p:blipFill>
        <p:spPr>
          <a:xfrm>
            <a:off x="4655003" y="1496391"/>
            <a:ext cx="2543465" cy="2543465"/>
          </a:xfrm>
          <a:prstGeom prst="rect">
            <a:avLst/>
          </a:prstGeom>
        </p:spPr>
      </p:pic>
      <p:pic>
        <p:nvPicPr>
          <p:cNvPr id="15" name="Picture 14" descr="Icon&#10;&#10;Description automatically generated">
            <a:extLst>
              <a:ext uri="{FF2B5EF4-FFF2-40B4-BE49-F238E27FC236}">
                <a16:creationId xmlns:a16="http://schemas.microsoft.com/office/drawing/2014/main" id="{BB1CFFCB-6562-4FB0-A5EF-70F25767A730}"/>
              </a:ext>
            </a:extLst>
          </p:cNvPr>
          <p:cNvPicPr>
            <a:picLocks noChangeAspect="1"/>
          </p:cNvPicPr>
          <p:nvPr/>
        </p:nvPicPr>
        <p:blipFill>
          <a:blip r:embed="rId10">
            <a:alphaModFix amt="35000"/>
            <a:extLst>
              <a:ext uri="{BEBA8EAE-BF5A-486C-A8C5-ECC9F3942E4B}">
                <a14:imgProps xmlns:a14="http://schemas.microsoft.com/office/drawing/2010/main">
                  <a14:imgLayer r:embed="rId11">
                    <a14:imgEffect>
                      <a14:saturation sat="66000"/>
                    </a14:imgEffect>
                  </a14:imgLayer>
                </a14:imgProps>
              </a:ext>
              <a:ext uri="{28A0092B-C50C-407E-A947-70E740481C1C}">
                <a14:useLocalDpi xmlns:a14="http://schemas.microsoft.com/office/drawing/2010/main" val="0"/>
              </a:ext>
              <a:ext uri="{837473B0-CC2E-450A-ABE3-18F120FF3D39}">
                <a1611:picAttrSrcUrl xmlns:a1611="http://schemas.microsoft.com/office/drawing/2016/11/main" r:id="rId12"/>
              </a:ext>
            </a:extLst>
          </a:blip>
          <a:stretch>
            <a:fillRect/>
          </a:stretch>
        </p:blipFill>
        <p:spPr>
          <a:xfrm>
            <a:off x="4411827" y="1338065"/>
            <a:ext cx="2860116" cy="2860116"/>
          </a:xfrm>
          <a:prstGeom prst="rect">
            <a:avLst/>
          </a:prstGeom>
        </p:spPr>
      </p:pic>
      <p:pic>
        <p:nvPicPr>
          <p:cNvPr id="16" name="Picture 15" descr="Icon&#10;&#10;Description automatically generated">
            <a:extLst>
              <a:ext uri="{FF2B5EF4-FFF2-40B4-BE49-F238E27FC236}">
                <a16:creationId xmlns:a16="http://schemas.microsoft.com/office/drawing/2014/main" id="{6DAC0328-6A3B-4EC5-9589-0B12C6091EFD}"/>
              </a:ext>
            </a:extLst>
          </p:cNvPr>
          <p:cNvPicPr>
            <a:picLocks noChangeAspect="1"/>
          </p:cNvPicPr>
          <p:nvPr/>
        </p:nvPicPr>
        <p:blipFill>
          <a:blip r:embed="rId13">
            <a:extLst>
              <a:ext uri="{28A0092B-C50C-407E-A947-70E740481C1C}">
                <a14:useLocalDpi xmlns:a14="http://schemas.microsoft.com/office/drawing/2010/main" val="0"/>
              </a:ext>
              <a:ext uri="{837473B0-CC2E-450A-ABE3-18F120FF3D39}">
                <a1611:picAttrSrcUrl xmlns:a1611="http://schemas.microsoft.com/office/drawing/2016/11/main" r:id="rId14"/>
              </a:ext>
            </a:extLst>
          </a:blip>
          <a:stretch>
            <a:fillRect/>
          </a:stretch>
        </p:blipFill>
        <p:spPr>
          <a:xfrm>
            <a:off x="7847338" y="1073879"/>
            <a:ext cx="3319717" cy="3319717"/>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10" presetClass="entr" presetSubtype="0" fill="hold"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fade">
                                      <p:cBhvr>
                                        <p:cTn id="10" dur="500"/>
                                        <p:tgtEl>
                                          <p:spTgt spid="10"/>
                                        </p:tgtEl>
                                      </p:cBhvr>
                                    </p:animEffect>
                                  </p:childTnLst>
                                </p:cTn>
                              </p:par>
                              <p:par>
                                <p:cTn id="11" presetID="10" presetClass="entr" presetSubtype="0" fill="hold" nodeType="withEffect">
                                  <p:stCondLst>
                                    <p:cond delay="0"/>
                                  </p:stCondLst>
                                  <p:childTnLst>
                                    <p:set>
                                      <p:cBhvr>
                                        <p:cTn id="12" dur="1" fill="hold">
                                          <p:stCondLst>
                                            <p:cond delay="0"/>
                                          </p:stCondLst>
                                        </p:cTn>
                                        <p:tgtEl>
                                          <p:spTgt spid="13"/>
                                        </p:tgtEl>
                                        <p:attrNameLst>
                                          <p:attrName>style.visibility</p:attrName>
                                        </p:attrNameLst>
                                      </p:cBhvr>
                                      <p:to>
                                        <p:strVal val="visible"/>
                                      </p:to>
                                    </p:set>
                                    <p:animEffect transition="in" filter="fade">
                                      <p:cBhvr>
                                        <p:cTn id="13" dur="500"/>
                                        <p:tgtEl>
                                          <p:spTgt spid="13"/>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11"/>
                                        </p:tgtEl>
                                        <p:attrNameLst>
                                          <p:attrName>style.visibility</p:attrName>
                                        </p:attrNameLst>
                                      </p:cBhvr>
                                      <p:to>
                                        <p:strVal val="visible"/>
                                      </p:to>
                                    </p:set>
                                    <p:animEffect transition="in" filter="fade">
                                      <p:cBhvr>
                                        <p:cTn id="16" dur="500"/>
                                        <p:tgtEl>
                                          <p:spTgt spid="11"/>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8"/>
                                        </p:tgtEl>
                                        <p:attrNameLst>
                                          <p:attrName>style.visibility</p:attrName>
                                        </p:attrNameLst>
                                      </p:cBhvr>
                                      <p:to>
                                        <p:strVal val="visible"/>
                                      </p:to>
                                    </p:set>
                                    <p:animEffect transition="in" filter="fade">
                                      <p:cBhvr>
                                        <p:cTn id="21" dur="500"/>
                                        <p:tgtEl>
                                          <p:spTgt spid="8"/>
                                        </p:tgtEl>
                                      </p:cBhvr>
                                    </p:animEffect>
                                  </p:childTnLst>
                                </p:cTn>
                              </p:par>
                              <p:par>
                                <p:cTn id="22" presetID="10" presetClass="entr" presetSubtype="0" fill="hold" nodeType="withEffect">
                                  <p:stCondLst>
                                    <p:cond delay="0"/>
                                  </p:stCondLst>
                                  <p:childTnLst>
                                    <p:set>
                                      <p:cBhvr>
                                        <p:cTn id="23" dur="1" fill="hold">
                                          <p:stCondLst>
                                            <p:cond delay="0"/>
                                          </p:stCondLst>
                                        </p:cTn>
                                        <p:tgtEl>
                                          <p:spTgt spid="14"/>
                                        </p:tgtEl>
                                        <p:attrNameLst>
                                          <p:attrName>style.visibility</p:attrName>
                                        </p:attrNameLst>
                                      </p:cBhvr>
                                      <p:to>
                                        <p:strVal val="visible"/>
                                      </p:to>
                                    </p:set>
                                    <p:animEffect transition="in" filter="fade">
                                      <p:cBhvr>
                                        <p:cTn id="24" dur="500"/>
                                        <p:tgtEl>
                                          <p:spTgt spid="14"/>
                                        </p:tgtEl>
                                      </p:cBhvr>
                                    </p:animEffect>
                                  </p:childTnLst>
                                </p:cTn>
                              </p:par>
                              <p:par>
                                <p:cTn id="25" presetID="10" presetClass="entr" presetSubtype="0" fill="hold" nodeType="withEffect">
                                  <p:stCondLst>
                                    <p:cond delay="0"/>
                                  </p:stCondLst>
                                  <p:childTnLst>
                                    <p:set>
                                      <p:cBhvr>
                                        <p:cTn id="26" dur="1" fill="hold">
                                          <p:stCondLst>
                                            <p:cond delay="0"/>
                                          </p:stCondLst>
                                        </p:cTn>
                                        <p:tgtEl>
                                          <p:spTgt spid="15"/>
                                        </p:tgtEl>
                                        <p:attrNameLst>
                                          <p:attrName>style.visibility</p:attrName>
                                        </p:attrNameLst>
                                      </p:cBhvr>
                                      <p:to>
                                        <p:strVal val="visible"/>
                                      </p:to>
                                    </p:set>
                                    <p:animEffect transition="in" filter="fade">
                                      <p:cBhvr>
                                        <p:cTn id="27" dur="500"/>
                                        <p:tgtEl>
                                          <p:spTgt spid="15"/>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16"/>
                                        </p:tgtEl>
                                        <p:attrNameLst>
                                          <p:attrName>style.visibility</p:attrName>
                                        </p:attrNameLst>
                                      </p:cBhvr>
                                      <p:to>
                                        <p:strVal val="visible"/>
                                      </p:to>
                                    </p:set>
                                    <p:animEffect transition="in" filter="fade">
                                      <p:cBhvr>
                                        <p:cTn id="32" dur="500"/>
                                        <p:tgtEl>
                                          <p:spTgt spid="16"/>
                                        </p:tgtEl>
                                      </p:cBhvr>
                                    </p:animEffect>
                                  </p:childTnLst>
                                </p:cTn>
                              </p:par>
                              <p:par>
                                <p:cTn id="33" presetID="10" presetClass="entr" presetSubtype="0" fill="hold" grpId="0" nodeType="withEffect">
                                  <p:stCondLst>
                                    <p:cond delay="0"/>
                                  </p:stCondLst>
                                  <p:childTnLst>
                                    <p:set>
                                      <p:cBhvr>
                                        <p:cTn id="34" dur="1" fill="hold">
                                          <p:stCondLst>
                                            <p:cond delay="0"/>
                                          </p:stCondLst>
                                        </p:cTn>
                                        <p:tgtEl>
                                          <p:spTgt spid="9"/>
                                        </p:tgtEl>
                                        <p:attrNameLst>
                                          <p:attrName>style.visibility</p:attrName>
                                        </p:attrNameLst>
                                      </p:cBhvr>
                                      <p:to>
                                        <p:strVal val="visible"/>
                                      </p:to>
                                    </p:set>
                                    <p:animEffect transition="in" filter="fade">
                                      <p:cBhvr>
                                        <p:cTn id="35"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P spid="11"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Grayscale">
      <a:dk1>
        <a:sysClr val="windowText" lastClr="000000"/>
      </a:dk1>
      <a:lt1>
        <a:sysClr val="window" lastClr="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New BOR Template - 09.16.16" id="{EA2903A9-FE61-472C-9F4C-3C0060019213}" vid="{EC28813E-255C-469A-B259-56CC48310B34}"/>
    </a:ext>
  </a:extLst>
</a:theme>
</file>

<file path=ppt/theme/theme3.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BEB4B5AC80161642944AC463A7698659" ma:contentTypeVersion="18" ma:contentTypeDescription="Create a new document." ma:contentTypeScope="" ma:versionID="7b5dd650722e66bd9a372e0b58ac7f54">
  <xsd:schema xmlns:xsd="http://www.w3.org/2001/XMLSchema" xmlns:xs="http://www.w3.org/2001/XMLSchema" xmlns:p="http://schemas.microsoft.com/office/2006/metadata/properties" xmlns:ns2="2d453e9d-2500-409c-a6dd-6e2ea4984453" xmlns:ns3="5bd955c9-b590-4552-8cda-b93dc9aca15e" targetNamespace="http://schemas.microsoft.com/office/2006/metadata/properties" ma:root="true" ma:fieldsID="1cb391541a06d68dacf153e55a34dbb1" ns2:_="" ns3:_="">
    <xsd:import namespace="2d453e9d-2500-409c-a6dd-6e2ea4984453"/>
    <xsd:import namespace="5bd955c9-b590-4552-8cda-b93dc9aca15e"/>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LengthInSeconds" minOccurs="0"/>
                <xsd:element ref="ns2:MediaServiceOCR" minOccurs="0"/>
                <xsd:element ref="ns2:MediaServiceGenerationTime" minOccurs="0"/>
                <xsd:element ref="ns2:MediaServiceEventHashCode" minOccurs="0"/>
                <xsd:element ref="ns2:MediaServiceAutoKeyPoints" minOccurs="0"/>
                <xsd:element ref="ns2:MediaServiceKeyPoints" minOccurs="0"/>
                <xsd:element ref="ns2:MediaServiceDateTaken" minOccurs="0"/>
                <xsd:element ref="ns3:SharedWithUsers" minOccurs="0"/>
                <xsd:element ref="ns3:SharedWithDetails" minOccurs="0"/>
                <xsd:element ref="ns2:lcf76f155ced4ddcb4097134ff3c332f" minOccurs="0"/>
                <xsd:element ref="ns3:TaxCatchAll" minOccurs="0"/>
                <xsd:element ref="ns2:MediaServiceObjectDetectorVersions" minOccurs="0"/>
                <xsd:element ref="ns2:MediaServiceSearchProperties"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d453e9d-2500-409c-a6dd-6e2ea4984453"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LengthInSeconds" ma:index="11" nillable="true" ma:displayName="MediaLengthInSeconds" ma:hidden="true" ma:internalName="MediaLengthInSeconds" ma:readOnly="true">
      <xsd:simpleType>
        <xsd:restriction base="dms:Unknown"/>
      </xsd:simpleType>
    </xsd:element>
    <xsd:element name="MediaServiceOCR" ma:index="12" nillable="true" ma:displayName="Extracted Text" ma:internalName="MediaServiceOCR" ma:readOnly="true">
      <xsd:simpleType>
        <xsd:restriction base="dms:Note">
          <xsd:maxLength value="255"/>
        </xsd:restriction>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AutoKeyPoints" ma:index="15" nillable="true" ma:displayName="MediaServiceAutoKeyPoints" ma:hidden="true" ma:internalName="MediaServiceAutoKeyPoints" ma:readOnly="true">
      <xsd:simpleType>
        <xsd:restriction base="dms:Note"/>
      </xsd:simpleType>
    </xsd:element>
    <xsd:element name="MediaServiceKeyPoints" ma:index="16" nillable="true" ma:displayName="KeyPoints" ma:internalName="MediaServiceKeyPoints" ma:readOnly="true">
      <xsd:simpleType>
        <xsd:restriction base="dms:Note">
          <xsd:maxLength value="255"/>
        </xsd:restriction>
      </xsd:simpleType>
    </xsd:element>
    <xsd:element name="MediaServiceDateTaken" ma:index="17" nillable="true" ma:displayName="MediaServiceDateTaken" ma:hidden="true" ma:internalName="MediaServiceDateTaken" ma:readOnly="true">
      <xsd:simpleType>
        <xsd:restriction base="dms:Text"/>
      </xsd:simpleType>
    </xsd:element>
    <xsd:element name="lcf76f155ced4ddcb4097134ff3c332f" ma:index="21" nillable="true" ma:taxonomy="true" ma:internalName="lcf76f155ced4ddcb4097134ff3c332f" ma:taxonomyFieldName="MediaServiceImageTags" ma:displayName="Image Tags" ma:readOnly="false" ma:fieldId="{5cf76f15-5ced-4ddc-b409-7134ff3c332f}" ma:taxonomyMulti="true" ma:sspId="cfe284ab-3129-4a4f-a33b-1446679d6377"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3" nillable="true" ma:displayName="MediaServiceObjectDetectorVersions" ma:hidden="true" ma:indexed="true" ma:internalName="MediaServiceObjectDetectorVersions" ma:readOnly="true">
      <xsd:simpleType>
        <xsd:restriction base="dms:Text"/>
      </xsd:simpleType>
    </xsd:element>
    <xsd:element name="MediaServiceSearchProperties" ma:index="24" nillable="true" ma:displayName="MediaServiceSearchProperties" ma:hidden="true" ma:internalName="MediaServiceSearchProperties" ma:readOnly="true">
      <xsd:simpleType>
        <xsd:restriction base="dms:Note"/>
      </xsd:simpleType>
    </xsd:element>
    <xsd:element name="MediaServiceLocation" ma:index="25" nillable="true" ma:displayName="Location" ma:indexed="true"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5bd955c9-b590-4552-8cda-b93dc9aca15e"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element name="TaxCatchAll" ma:index="22" nillable="true" ma:displayName="Taxonomy Catch All Column" ma:hidden="true" ma:list="{10cfd545-6a62-4a2c-a0bf-d522f80a6bc5}" ma:internalName="TaxCatchAll" ma:showField="CatchAllData" ma:web="5bd955c9-b590-4552-8cda-b93dc9aca15e">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2d453e9d-2500-409c-a6dd-6e2ea4984453">
      <Terms xmlns="http://schemas.microsoft.com/office/infopath/2007/PartnerControls"/>
    </lcf76f155ced4ddcb4097134ff3c332f>
    <TaxCatchAll xmlns="5bd955c9-b590-4552-8cda-b93dc9aca15e" xsi:nil="true"/>
  </documentManagement>
</p:properties>
</file>

<file path=customXml/itemProps1.xml><?xml version="1.0" encoding="utf-8"?>
<ds:datastoreItem xmlns:ds="http://schemas.openxmlformats.org/officeDocument/2006/customXml" ds:itemID="{386599F0-F5BC-4248-95A3-438933A400EE}">
  <ds:schemaRefs>
    <ds:schemaRef ds:uri="http://schemas.microsoft.com/sharepoint/v3/contenttype/forms"/>
  </ds:schemaRefs>
</ds:datastoreItem>
</file>

<file path=customXml/itemProps2.xml><?xml version="1.0" encoding="utf-8"?>
<ds:datastoreItem xmlns:ds="http://schemas.openxmlformats.org/officeDocument/2006/customXml" ds:itemID="{93F4E201-AEF7-4069-8637-88DBBDF279A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2d453e9d-2500-409c-a6dd-6e2ea4984453"/>
    <ds:schemaRef ds:uri="5bd955c9-b590-4552-8cda-b93dc9aca15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AF7A358B-4FA3-440C-AA74-F66986E5C284}">
  <ds:schemaRefs>
    <ds:schemaRef ds:uri="http://schemas.openxmlformats.org/package/2006/metadata/core-properties"/>
    <ds:schemaRef ds:uri="http://purl.org/dc/elements/1.1/"/>
    <ds:schemaRef ds:uri="http://schemas.microsoft.com/office/2006/documentManagement/types"/>
    <ds:schemaRef ds:uri="http://schemas.microsoft.com/office/2006/metadata/properties"/>
    <ds:schemaRef ds:uri="5bd955c9-b590-4552-8cda-b93dc9aca15e"/>
    <ds:schemaRef ds:uri="2d453e9d-2500-409c-a6dd-6e2ea4984453"/>
    <ds:schemaRef ds:uri="http://purl.org/dc/dcmitype/"/>
    <ds:schemaRef ds:uri="http://schemas.microsoft.com/office/infopath/2007/PartnerControls"/>
    <ds:schemaRef ds:uri="http://www.w3.org/XML/1998/namespace"/>
    <ds:schemaRef ds:uri="http://purl.org/dc/terms/"/>
  </ds:schemaRefs>
</ds:datastoreItem>
</file>

<file path=docProps/app.xml><?xml version="1.0" encoding="utf-8"?>
<Properties xmlns="http://schemas.openxmlformats.org/officeDocument/2006/extended-properties" xmlns:vt="http://schemas.openxmlformats.org/officeDocument/2006/docPropsVTypes">
  <Template>2016 UNT System Template[1]</Template>
  <TotalTime>23416</TotalTime>
  <Words>6746</Words>
  <Application>Microsoft Office PowerPoint</Application>
  <PresentationFormat>Widescreen</PresentationFormat>
  <Paragraphs>369</Paragraphs>
  <Slides>22</Slides>
  <Notes>22</Notes>
  <HiddenSlides>0</HiddenSlides>
  <MMClips>0</MMClips>
  <ScaleCrop>false</ScaleCrop>
  <HeadingPairs>
    <vt:vector size="6" baseType="variant">
      <vt:variant>
        <vt:lpstr>Fonts Used</vt:lpstr>
      </vt:variant>
      <vt:variant>
        <vt:i4>9</vt:i4>
      </vt:variant>
      <vt:variant>
        <vt:lpstr>Theme</vt:lpstr>
      </vt:variant>
      <vt:variant>
        <vt:i4>3</vt:i4>
      </vt:variant>
      <vt:variant>
        <vt:lpstr>Slide Titles</vt:lpstr>
      </vt:variant>
      <vt:variant>
        <vt:i4>22</vt:i4>
      </vt:variant>
    </vt:vector>
  </HeadingPairs>
  <TitlesOfParts>
    <vt:vector size="34" baseType="lpstr">
      <vt:lpstr>Aptos</vt:lpstr>
      <vt:lpstr>Aptos Display</vt:lpstr>
      <vt:lpstr>Arial</vt:lpstr>
      <vt:lpstr>Calibri</vt:lpstr>
      <vt:lpstr>Calibri Light</vt:lpstr>
      <vt:lpstr>Helvetica</vt:lpstr>
      <vt:lpstr>Helvetica Neue</vt:lpstr>
      <vt:lpstr>Maiandra GD</vt:lpstr>
      <vt:lpstr>Open sans</vt:lpstr>
      <vt:lpstr>Office Theme</vt:lpstr>
      <vt:lpstr>Office Theme</vt:lpstr>
      <vt:lpstr>Custom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Taylor, Charles</dc:creator>
  <cp:lastModifiedBy>Cervantes, Diana</cp:lastModifiedBy>
  <cp:revision>366</cp:revision>
  <cp:lastPrinted>2017-09-01T19:12:51Z</cp:lastPrinted>
  <dcterms:created xsi:type="dcterms:W3CDTF">2017-07-25T22:13:05Z</dcterms:created>
  <dcterms:modified xsi:type="dcterms:W3CDTF">2024-08-15T01:54:28Z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0x010100BEB4B5AC80161642944AC463A7698659</vt:lpwstr>
  </property>
  <property fmtid="{D5CDD505-2E9C-101B-9397-08002B2CF9AE}" pid="3" name="MediaServiceImageTags">
    <vt:lpwstr/>
  </property>
</Properties>
</file>